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471" r:id="rId3"/>
    <p:sldId id="472" r:id="rId4"/>
    <p:sldId id="474" r:id="rId5"/>
    <p:sldId id="672" r:id="rId6"/>
    <p:sldId id="475" r:id="rId7"/>
    <p:sldId id="476" r:id="rId8"/>
    <p:sldId id="670" r:id="rId9"/>
    <p:sldId id="626" r:id="rId10"/>
    <p:sldId id="631" r:id="rId11"/>
    <p:sldId id="671" r:id="rId12"/>
    <p:sldId id="640" r:id="rId13"/>
    <p:sldId id="636" r:id="rId14"/>
    <p:sldId id="637" r:id="rId15"/>
    <p:sldId id="638" r:id="rId16"/>
  </p:sldIdLst>
  <p:sldSz cx="12192000" cy="6858000"/>
  <p:notesSz cx="9144000" cy="6858000"/>
  <p:custDataLst>
    <p:tags r:id="rId1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558307-546C-41EC-B1D9-8F50099C8FC5}" v="12" dt="2023-08-29T03:38:44.930"/>
  </p1510:revLst>
</p1510:revInfo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10" autoAdjust="0"/>
    <p:restoredTop sz="81779"/>
  </p:normalViewPr>
  <p:slideViewPr>
    <p:cSldViewPr snapToGrid="0">
      <p:cViewPr varScale="1">
        <p:scale>
          <a:sx n="114" d="100"/>
          <a:sy n="114" d="100"/>
        </p:scale>
        <p:origin x="236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henhui PENG" userId="bef7bf09-3d2e-47f1-9e44-d4c8f06129ee" providerId="ADAL" clId="{CE43D8A2-551E-FB42-BEA1-0632D3E5CD2A}"/>
    <pc:docChg chg="delSld">
      <pc:chgData name="Zhenhui PENG" userId="bef7bf09-3d2e-47f1-9e44-d4c8f06129ee" providerId="ADAL" clId="{CE43D8A2-551E-FB42-BEA1-0632D3E5CD2A}" dt="2023-08-29T07:45:47.900" v="3" actId="2696"/>
      <pc:docMkLst>
        <pc:docMk/>
      </pc:docMkLst>
      <pc:sldChg chg="del">
        <pc:chgData name="Zhenhui PENG" userId="bef7bf09-3d2e-47f1-9e44-d4c8f06129ee" providerId="ADAL" clId="{CE43D8A2-551E-FB42-BEA1-0632D3E5CD2A}" dt="2023-08-29T07:45:41.193" v="1" actId="2696"/>
        <pc:sldMkLst>
          <pc:docMk/>
          <pc:sldMk cId="1665098521" sldId="639"/>
        </pc:sldMkLst>
      </pc:sldChg>
      <pc:sldChg chg="del">
        <pc:chgData name="Zhenhui PENG" userId="bef7bf09-3d2e-47f1-9e44-d4c8f06129ee" providerId="ADAL" clId="{CE43D8A2-551E-FB42-BEA1-0632D3E5CD2A}" dt="2023-08-29T07:45:43.292" v="2" actId="2696"/>
        <pc:sldMkLst>
          <pc:docMk/>
          <pc:sldMk cId="3061178280" sldId="641"/>
        </pc:sldMkLst>
      </pc:sldChg>
      <pc:sldChg chg="del">
        <pc:chgData name="Zhenhui PENG" userId="bef7bf09-3d2e-47f1-9e44-d4c8f06129ee" providerId="ADAL" clId="{CE43D8A2-551E-FB42-BEA1-0632D3E5CD2A}" dt="2023-08-29T07:45:47.900" v="3" actId="2696"/>
        <pc:sldMkLst>
          <pc:docMk/>
          <pc:sldMk cId="643617283" sldId="642"/>
        </pc:sldMkLst>
      </pc:sldChg>
      <pc:sldChg chg="del">
        <pc:chgData name="Zhenhui PENG" userId="bef7bf09-3d2e-47f1-9e44-d4c8f06129ee" providerId="ADAL" clId="{CE43D8A2-551E-FB42-BEA1-0632D3E5CD2A}" dt="2023-08-29T07:45:39.730" v="0" actId="2696"/>
        <pc:sldMkLst>
          <pc:docMk/>
          <pc:sldMk cId="2220762127" sldId="673"/>
        </pc:sldMkLst>
      </pc:sldChg>
    </pc:docChg>
  </pc:docChgLst>
  <pc:docChgLst>
    <pc:chgData name="Zhenhui PENG" userId="bef7bf09-3d2e-47f1-9e44-d4c8f06129ee" providerId="ADAL" clId="{93114D50-91F1-D747-85F5-8924A1918CD3}"/>
    <pc:docChg chg="undo custSel addSld delSld modSld">
      <pc:chgData name="Zhenhui PENG" userId="bef7bf09-3d2e-47f1-9e44-d4c8f06129ee" providerId="ADAL" clId="{93114D50-91F1-D747-85F5-8924A1918CD3}" dt="2022-08-19T09:02:42.865" v="148" actId="20577"/>
      <pc:docMkLst>
        <pc:docMk/>
      </pc:docMkLst>
      <pc:sldChg chg="modSp">
        <pc:chgData name="Zhenhui PENG" userId="bef7bf09-3d2e-47f1-9e44-d4c8f06129ee" providerId="ADAL" clId="{93114D50-91F1-D747-85F5-8924A1918CD3}" dt="2022-08-19T08:25:08.552" v="13"/>
        <pc:sldMkLst>
          <pc:docMk/>
          <pc:sldMk cId="0" sldId="256"/>
        </pc:sldMkLst>
        <pc:spChg chg="mod">
          <ac:chgData name="Zhenhui PENG" userId="bef7bf09-3d2e-47f1-9e44-d4c8f06129ee" providerId="ADAL" clId="{93114D50-91F1-D747-85F5-8924A1918CD3}" dt="2022-08-19T08:25:08.552" v="13"/>
          <ac:spMkLst>
            <pc:docMk/>
            <pc:sldMk cId="0" sldId="256"/>
            <ac:spMk id="7" creationId="{00000000-0000-0000-0000-000000000000}"/>
          </ac:spMkLst>
        </pc:spChg>
      </pc:sldChg>
      <pc:sldChg chg="addSp delSp modSp mod">
        <pc:chgData name="Zhenhui PENG" userId="bef7bf09-3d2e-47f1-9e44-d4c8f06129ee" providerId="ADAL" clId="{93114D50-91F1-D747-85F5-8924A1918CD3}" dt="2022-08-19T08:53:59.738" v="71" actId="404"/>
        <pc:sldMkLst>
          <pc:docMk/>
          <pc:sldMk cId="0" sldId="471"/>
        </pc:sldMkLst>
        <pc:spChg chg="add del mod">
          <ac:chgData name="Zhenhui PENG" userId="bef7bf09-3d2e-47f1-9e44-d4c8f06129ee" providerId="ADAL" clId="{93114D50-91F1-D747-85F5-8924A1918CD3}" dt="2022-08-19T08:25:57.643" v="23"/>
          <ac:spMkLst>
            <pc:docMk/>
            <pc:sldMk cId="0" sldId="471"/>
            <ac:spMk id="7" creationId="{554DBAF2-4516-8647-864D-D647332B3B2F}"/>
          </ac:spMkLst>
        </pc:spChg>
        <pc:spChg chg="add del mod">
          <ac:chgData name="Zhenhui PENG" userId="bef7bf09-3d2e-47f1-9e44-d4c8f06129ee" providerId="ADAL" clId="{93114D50-91F1-D747-85F5-8924A1918CD3}" dt="2022-08-19T08:25:57.643" v="23"/>
          <ac:spMkLst>
            <pc:docMk/>
            <pc:sldMk cId="0" sldId="471"/>
            <ac:spMk id="8" creationId="{DA8FDC87-6F9B-1542-B5A7-8A58F8B900CC}"/>
          </ac:spMkLst>
        </pc:spChg>
        <pc:spChg chg="mod">
          <ac:chgData name="Zhenhui PENG" userId="bef7bf09-3d2e-47f1-9e44-d4c8f06129ee" providerId="ADAL" clId="{93114D50-91F1-D747-85F5-8924A1918CD3}" dt="2022-08-19T08:25:27.674" v="14"/>
          <ac:spMkLst>
            <pc:docMk/>
            <pc:sldMk cId="0" sldId="471"/>
            <ac:spMk id="9" creationId="{00000000-0000-0000-0000-000000000000}"/>
          </ac:spMkLst>
        </pc:spChg>
        <pc:spChg chg="add mod">
          <ac:chgData name="Zhenhui PENG" userId="bef7bf09-3d2e-47f1-9e44-d4c8f06129ee" providerId="ADAL" clId="{93114D50-91F1-D747-85F5-8924A1918CD3}" dt="2022-08-19T08:53:55.807" v="68" actId="403"/>
          <ac:spMkLst>
            <pc:docMk/>
            <pc:sldMk cId="0" sldId="471"/>
            <ac:spMk id="10" creationId="{942F57EE-19A4-1D49-8D6D-725E82ACE4C6}"/>
          </ac:spMkLst>
        </pc:spChg>
        <pc:spChg chg="add mod">
          <ac:chgData name="Zhenhui PENG" userId="bef7bf09-3d2e-47f1-9e44-d4c8f06129ee" providerId="ADAL" clId="{93114D50-91F1-D747-85F5-8924A1918CD3}" dt="2022-08-19T08:53:59.738" v="71" actId="404"/>
          <ac:spMkLst>
            <pc:docMk/>
            <pc:sldMk cId="0" sldId="471"/>
            <ac:spMk id="11" creationId="{161A9C59-8097-A749-9ECF-B3CDC63753F9}"/>
          </ac:spMkLst>
        </pc:spChg>
      </pc:sldChg>
      <pc:sldChg chg="addSp delSp modSp add mod">
        <pc:chgData name="Zhenhui PENG" userId="bef7bf09-3d2e-47f1-9e44-d4c8f06129ee" providerId="ADAL" clId="{93114D50-91F1-D747-85F5-8924A1918CD3}" dt="2022-08-19T08:28:38.229" v="63" actId="1076"/>
        <pc:sldMkLst>
          <pc:docMk/>
          <pc:sldMk cId="721548978" sldId="472"/>
        </pc:sldMkLst>
        <pc:spChg chg="add del mod">
          <ac:chgData name="Zhenhui PENG" userId="bef7bf09-3d2e-47f1-9e44-d4c8f06129ee" providerId="ADAL" clId="{93114D50-91F1-D747-85F5-8924A1918CD3}" dt="2022-08-19T08:26:17.700" v="27"/>
          <ac:spMkLst>
            <pc:docMk/>
            <pc:sldMk cId="721548978" sldId="472"/>
            <ac:spMk id="7" creationId="{EF948D32-68C1-C340-B525-EA7268E01817}"/>
          </ac:spMkLst>
        </pc:spChg>
        <pc:spChg chg="add del mod">
          <ac:chgData name="Zhenhui PENG" userId="bef7bf09-3d2e-47f1-9e44-d4c8f06129ee" providerId="ADAL" clId="{93114D50-91F1-D747-85F5-8924A1918CD3}" dt="2022-08-19T08:26:17.700" v="27"/>
          <ac:spMkLst>
            <pc:docMk/>
            <pc:sldMk cId="721548978" sldId="472"/>
            <ac:spMk id="8" creationId="{94A8FCE1-429A-4848-B6C8-9C802E81906A}"/>
          </ac:spMkLst>
        </pc:spChg>
        <pc:spChg chg="add mod">
          <ac:chgData name="Zhenhui PENG" userId="bef7bf09-3d2e-47f1-9e44-d4c8f06129ee" providerId="ADAL" clId="{93114D50-91F1-D747-85F5-8924A1918CD3}" dt="2022-08-19T08:28:36.206" v="62" actId="1076"/>
          <ac:spMkLst>
            <pc:docMk/>
            <pc:sldMk cId="721548978" sldId="472"/>
            <ac:spMk id="10" creationId="{B5FD0523-1249-A747-821F-30DA189204FE}"/>
          </ac:spMkLst>
        </pc:spChg>
        <pc:spChg chg="add mod">
          <ac:chgData name="Zhenhui PENG" userId="bef7bf09-3d2e-47f1-9e44-d4c8f06129ee" providerId="ADAL" clId="{93114D50-91F1-D747-85F5-8924A1918CD3}" dt="2022-08-19T08:28:38.229" v="63" actId="1076"/>
          <ac:spMkLst>
            <pc:docMk/>
            <pc:sldMk cId="721548978" sldId="472"/>
            <ac:spMk id="11" creationId="{9F3CE85F-0266-9A4F-A719-E6C24CEB2EB1}"/>
          </ac:spMkLst>
        </pc:spChg>
      </pc:sldChg>
      <pc:sldChg chg="add del">
        <pc:chgData name="Zhenhui PENG" userId="bef7bf09-3d2e-47f1-9e44-d4c8f06129ee" providerId="ADAL" clId="{93114D50-91F1-D747-85F5-8924A1918CD3}" dt="2022-08-19T08:25:37.262" v="15" actId="2696"/>
        <pc:sldMkLst>
          <pc:docMk/>
          <pc:sldMk cId="3165635952" sldId="472"/>
        </pc:sldMkLst>
      </pc:sldChg>
      <pc:sldChg chg="add del">
        <pc:chgData name="Zhenhui PENG" userId="bef7bf09-3d2e-47f1-9e44-d4c8f06129ee" providerId="ADAL" clId="{93114D50-91F1-D747-85F5-8924A1918CD3}" dt="2022-08-19T08:25:37.262" v="15" actId="2696"/>
        <pc:sldMkLst>
          <pc:docMk/>
          <pc:sldMk cId="2247109371" sldId="473"/>
        </pc:sldMkLst>
      </pc:sldChg>
      <pc:sldChg chg="addSp delSp modSp add mod modNotesTx">
        <pc:chgData name="Zhenhui PENG" userId="bef7bf09-3d2e-47f1-9e44-d4c8f06129ee" providerId="ADAL" clId="{93114D50-91F1-D747-85F5-8924A1918CD3}" dt="2022-08-19T09:02:42.865" v="148" actId="20577"/>
        <pc:sldMkLst>
          <pc:docMk/>
          <pc:sldMk cId="4260272273" sldId="473"/>
        </pc:sldMkLst>
        <pc:spChg chg="add del mod">
          <ac:chgData name="Zhenhui PENG" userId="bef7bf09-3d2e-47f1-9e44-d4c8f06129ee" providerId="ADAL" clId="{93114D50-91F1-D747-85F5-8924A1918CD3}" dt="2022-08-19T08:26:37.531" v="31"/>
          <ac:spMkLst>
            <pc:docMk/>
            <pc:sldMk cId="4260272273" sldId="473"/>
            <ac:spMk id="7" creationId="{A3D348EC-38BA-6D48-8C36-228C62DBFCA2}"/>
          </ac:spMkLst>
        </pc:spChg>
        <pc:spChg chg="add del mod">
          <ac:chgData name="Zhenhui PENG" userId="bef7bf09-3d2e-47f1-9e44-d4c8f06129ee" providerId="ADAL" clId="{93114D50-91F1-D747-85F5-8924A1918CD3}" dt="2022-08-19T08:26:37.531" v="31"/>
          <ac:spMkLst>
            <pc:docMk/>
            <pc:sldMk cId="4260272273" sldId="473"/>
            <ac:spMk id="8" creationId="{5205C7C6-90C0-B34C-827D-484168F4C557}"/>
          </ac:spMkLst>
        </pc:spChg>
        <pc:spChg chg="mod">
          <ac:chgData name="Zhenhui PENG" userId="bef7bf09-3d2e-47f1-9e44-d4c8f06129ee" providerId="ADAL" clId="{93114D50-91F1-D747-85F5-8924A1918CD3}" dt="2022-08-19T08:26:33.183" v="30"/>
          <ac:spMkLst>
            <pc:docMk/>
            <pc:sldMk cId="4260272273" sldId="473"/>
            <ac:spMk id="13" creationId="{80470216-90D9-EB42-A897-CE686CD41232}"/>
          </ac:spMkLst>
        </pc:spChg>
        <pc:spChg chg="mod">
          <ac:chgData name="Zhenhui PENG" userId="bef7bf09-3d2e-47f1-9e44-d4c8f06129ee" providerId="ADAL" clId="{93114D50-91F1-D747-85F5-8924A1918CD3}" dt="2022-08-19T08:26:33.183" v="30"/>
          <ac:spMkLst>
            <pc:docMk/>
            <pc:sldMk cId="4260272273" sldId="473"/>
            <ac:spMk id="14" creationId="{4C20C2DA-3F4E-8C4C-9778-234C568FBDA3}"/>
          </ac:spMkLst>
        </pc:spChg>
        <pc:spChg chg="mod">
          <ac:chgData name="Zhenhui PENG" userId="bef7bf09-3d2e-47f1-9e44-d4c8f06129ee" providerId="ADAL" clId="{93114D50-91F1-D747-85F5-8924A1918CD3}" dt="2022-08-19T08:26:33.183" v="30"/>
          <ac:spMkLst>
            <pc:docMk/>
            <pc:sldMk cId="4260272273" sldId="473"/>
            <ac:spMk id="15" creationId="{5EBFD253-472A-904E-9D0E-F623733C19BE}"/>
          </ac:spMkLst>
        </pc:spChg>
        <pc:spChg chg="mod">
          <ac:chgData name="Zhenhui PENG" userId="bef7bf09-3d2e-47f1-9e44-d4c8f06129ee" providerId="ADAL" clId="{93114D50-91F1-D747-85F5-8924A1918CD3}" dt="2022-08-19T08:26:33.183" v="30"/>
          <ac:spMkLst>
            <pc:docMk/>
            <pc:sldMk cId="4260272273" sldId="473"/>
            <ac:spMk id="16" creationId="{2F35AC3A-D853-724F-97F2-E8B992D85573}"/>
          </ac:spMkLst>
        </pc:spChg>
        <pc:spChg chg="add del mod">
          <ac:chgData name="Zhenhui PENG" userId="bef7bf09-3d2e-47f1-9e44-d4c8f06129ee" providerId="ADAL" clId="{93114D50-91F1-D747-85F5-8924A1918CD3}" dt="2022-08-19T08:26:37.531" v="31"/>
          <ac:spMkLst>
            <pc:docMk/>
            <pc:sldMk cId="4260272273" sldId="473"/>
            <ac:spMk id="19" creationId="{77E66969-3194-9448-B990-59A515597277}"/>
          </ac:spMkLst>
        </pc:spChg>
        <pc:spChg chg="mod">
          <ac:chgData name="Zhenhui PENG" userId="bef7bf09-3d2e-47f1-9e44-d4c8f06129ee" providerId="ADAL" clId="{93114D50-91F1-D747-85F5-8924A1918CD3}" dt="2022-08-19T08:26:33.183" v="30"/>
          <ac:spMkLst>
            <pc:docMk/>
            <pc:sldMk cId="4260272273" sldId="473"/>
            <ac:spMk id="22" creationId="{6888C041-5C8F-A14D-8107-16F3539ED6EE}"/>
          </ac:spMkLst>
        </pc:spChg>
        <pc:spChg chg="mod">
          <ac:chgData name="Zhenhui PENG" userId="bef7bf09-3d2e-47f1-9e44-d4c8f06129ee" providerId="ADAL" clId="{93114D50-91F1-D747-85F5-8924A1918CD3}" dt="2022-08-19T08:26:33.183" v="30"/>
          <ac:spMkLst>
            <pc:docMk/>
            <pc:sldMk cId="4260272273" sldId="473"/>
            <ac:spMk id="23" creationId="{5F353A55-0979-4045-95B1-0CEB883346BD}"/>
          </ac:spMkLst>
        </pc:spChg>
        <pc:spChg chg="add del mod">
          <ac:chgData name="Zhenhui PENG" userId="bef7bf09-3d2e-47f1-9e44-d4c8f06129ee" providerId="ADAL" clId="{93114D50-91F1-D747-85F5-8924A1918CD3}" dt="2022-08-19T08:26:43.875" v="35"/>
          <ac:spMkLst>
            <pc:docMk/>
            <pc:sldMk cId="4260272273" sldId="473"/>
            <ac:spMk id="24" creationId="{04F5CDE7-DA21-C748-8066-BF21C6C094AB}"/>
          </ac:spMkLst>
        </pc:spChg>
        <pc:spChg chg="add del mod">
          <ac:chgData name="Zhenhui PENG" userId="bef7bf09-3d2e-47f1-9e44-d4c8f06129ee" providerId="ADAL" clId="{93114D50-91F1-D747-85F5-8924A1918CD3}" dt="2022-08-19T08:26:43.875" v="35"/>
          <ac:spMkLst>
            <pc:docMk/>
            <pc:sldMk cId="4260272273" sldId="473"/>
            <ac:spMk id="25" creationId="{7E72D361-54C1-1640-AA70-36FF88FE24B4}"/>
          </ac:spMkLst>
        </pc:spChg>
        <pc:spChg chg="mod">
          <ac:chgData name="Zhenhui PENG" userId="bef7bf09-3d2e-47f1-9e44-d4c8f06129ee" providerId="ADAL" clId="{93114D50-91F1-D747-85F5-8924A1918CD3}" dt="2022-08-19T08:26:37.558" v="32"/>
          <ac:spMkLst>
            <pc:docMk/>
            <pc:sldMk cId="4260272273" sldId="473"/>
            <ac:spMk id="29" creationId="{6875336B-71F0-7E47-9829-49F7A4CA1B99}"/>
          </ac:spMkLst>
        </pc:spChg>
        <pc:spChg chg="mod">
          <ac:chgData name="Zhenhui PENG" userId="bef7bf09-3d2e-47f1-9e44-d4c8f06129ee" providerId="ADAL" clId="{93114D50-91F1-D747-85F5-8924A1918CD3}" dt="2022-08-19T08:26:37.558" v="32"/>
          <ac:spMkLst>
            <pc:docMk/>
            <pc:sldMk cId="4260272273" sldId="473"/>
            <ac:spMk id="30" creationId="{F19AD25E-2352-FD4C-917D-030A5DE54FE2}"/>
          </ac:spMkLst>
        </pc:spChg>
        <pc:spChg chg="mod">
          <ac:chgData name="Zhenhui PENG" userId="bef7bf09-3d2e-47f1-9e44-d4c8f06129ee" providerId="ADAL" clId="{93114D50-91F1-D747-85F5-8924A1918CD3}" dt="2022-08-19T08:26:37.558" v="32"/>
          <ac:spMkLst>
            <pc:docMk/>
            <pc:sldMk cId="4260272273" sldId="473"/>
            <ac:spMk id="32" creationId="{FF4D980D-7610-E049-8430-B529368F6565}"/>
          </ac:spMkLst>
        </pc:spChg>
        <pc:spChg chg="mod">
          <ac:chgData name="Zhenhui PENG" userId="bef7bf09-3d2e-47f1-9e44-d4c8f06129ee" providerId="ADAL" clId="{93114D50-91F1-D747-85F5-8924A1918CD3}" dt="2022-08-19T08:26:37.558" v="32"/>
          <ac:spMkLst>
            <pc:docMk/>
            <pc:sldMk cId="4260272273" sldId="473"/>
            <ac:spMk id="33" creationId="{A1B9E1C6-58E6-444C-B7F5-79A10950B4CD}"/>
          </ac:spMkLst>
        </pc:spChg>
        <pc:spChg chg="add del mod">
          <ac:chgData name="Zhenhui PENG" userId="bef7bf09-3d2e-47f1-9e44-d4c8f06129ee" providerId="ADAL" clId="{93114D50-91F1-D747-85F5-8924A1918CD3}" dt="2022-08-19T08:26:43.875" v="35"/>
          <ac:spMkLst>
            <pc:docMk/>
            <pc:sldMk cId="4260272273" sldId="473"/>
            <ac:spMk id="38" creationId="{5F537FF2-12BF-A541-9890-7D64738A7E7B}"/>
          </ac:spMkLst>
        </pc:spChg>
        <pc:spChg chg="mod">
          <ac:chgData name="Zhenhui PENG" userId="bef7bf09-3d2e-47f1-9e44-d4c8f06129ee" providerId="ADAL" clId="{93114D50-91F1-D747-85F5-8924A1918CD3}" dt="2022-08-19T08:26:37.558" v="32"/>
          <ac:spMkLst>
            <pc:docMk/>
            <pc:sldMk cId="4260272273" sldId="473"/>
            <ac:spMk id="41" creationId="{5E88517F-81D5-D148-8C2A-DE8D856C1F18}"/>
          </ac:spMkLst>
        </pc:spChg>
        <pc:spChg chg="mod">
          <ac:chgData name="Zhenhui PENG" userId="bef7bf09-3d2e-47f1-9e44-d4c8f06129ee" providerId="ADAL" clId="{93114D50-91F1-D747-85F5-8924A1918CD3}" dt="2022-08-19T08:26:37.558" v="32"/>
          <ac:spMkLst>
            <pc:docMk/>
            <pc:sldMk cId="4260272273" sldId="473"/>
            <ac:spMk id="42" creationId="{14463C9A-A30C-EB40-89A3-47F970A5DD1A}"/>
          </ac:spMkLst>
        </pc:spChg>
        <pc:spChg chg="add mod">
          <ac:chgData name="Zhenhui PENG" userId="bef7bf09-3d2e-47f1-9e44-d4c8f06129ee" providerId="ADAL" clId="{93114D50-91F1-D747-85F5-8924A1918CD3}" dt="2022-08-19T08:27:12.129" v="43" actId="1076"/>
          <ac:spMkLst>
            <pc:docMk/>
            <pc:sldMk cId="4260272273" sldId="473"/>
            <ac:spMk id="43" creationId="{175B88A2-385F-A844-9B5E-9144B8A1F441}"/>
          </ac:spMkLst>
        </pc:spChg>
        <pc:spChg chg="add mod">
          <ac:chgData name="Zhenhui PENG" userId="bef7bf09-3d2e-47f1-9e44-d4c8f06129ee" providerId="ADAL" clId="{93114D50-91F1-D747-85F5-8924A1918CD3}" dt="2022-08-19T08:27:21.779" v="46" actId="403"/>
          <ac:spMkLst>
            <pc:docMk/>
            <pc:sldMk cId="4260272273" sldId="473"/>
            <ac:spMk id="44" creationId="{6445E8D8-903B-3542-A8FD-3392E99DFB02}"/>
          </ac:spMkLst>
        </pc:spChg>
        <pc:spChg chg="mod">
          <ac:chgData name="Zhenhui PENG" userId="bef7bf09-3d2e-47f1-9e44-d4c8f06129ee" providerId="ADAL" clId="{93114D50-91F1-D747-85F5-8924A1918CD3}" dt="2022-08-19T08:27:28.591" v="47" actId="404"/>
          <ac:spMkLst>
            <pc:docMk/>
            <pc:sldMk cId="4260272273" sldId="473"/>
            <ac:spMk id="48" creationId="{11685383-0B5D-F747-9C58-BDCBD3B61B7E}"/>
          </ac:spMkLst>
        </pc:spChg>
        <pc:spChg chg="mod">
          <ac:chgData name="Zhenhui PENG" userId="bef7bf09-3d2e-47f1-9e44-d4c8f06129ee" providerId="ADAL" clId="{93114D50-91F1-D747-85F5-8924A1918CD3}" dt="2022-08-19T08:27:28.591" v="47" actId="404"/>
          <ac:spMkLst>
            <pc:docMk/>
            <pc:sldMk cId="4260272273" sldId="473"/>
            <ac:spMk id="49" creationId="{FF270145-A1F1-7E49-82A7-E0EC3C48D68E}"/>
          </ac:spMkLst>
        </pc:spChg>
        <pc:spChg chg="mod">
          <ac:chgData name="Zhenhui PENG" userId="bef7bf09-3d2e-47f1-9e44-d4c8f06129ee" providerId="ADAL" clId="{93114D50-91F1-D747-85F5-8924A1918CD3}" dt="2022-08-19T08:26:49.822" v="36"/>
          <ac:spMkLst>
            <pc:docMk/>
            <pc:sldMk cId="4260272273" sldId="473"/>
            <ac:spMk id="50" creationId="{425AE5B9-1AE8-2849-B60A-610E8943B0CE}"/>
          </ac:spMkLst>
        </pc:spChg>
        <pc:spChg chg="mod">
          <ac:chgData name="Zhenhui PENG" userId="bef7bf09-3d2e-47f1-9e44-d4c8f06129ee" providerId="ADAL" clId="{93114D50-91F1-D747-85F5-8924A1918CD3}" dt="2022-08-19T08:27:28.591" v="47" actId="404"/>
          <ac:spMkLst>
            <pc:docMk/>
            <pc:sldMk cId="4260272273" sldId="473"/>
            <ac:spMk id="51" creationId="{FE95E403-E9E1-F344-98B9-1C21E8700470}"/>
          </ac:spMkLst>
        </pc:spChg>
        <pc:spChg chg="add mod">
          <ac:chgData name="Zhenhui PENG" userId="bef7bf09-3d2e-47f1-9e44-d4c8f06129ee" providerId="ADAL" clId="{93114D50-91F1-D747-85F5-8924A1918CD3}" dt="2022-08-19T08:27:43.203" v="51" actId="404"/>
          <ac:spMkLst>
            <pc:docMk/>
            <pc:sldMk cId="4260272273" sldId="473"/>
            <ac:spMk id="54" creationId="{8F831487-1974-C542-A450-2B8412476739}"/>
          </ac:spMkLst>
        </pc:spChg>
        <pc:spChg chg="mod">
          <ac:chgData name="Zhenhui PENG" userId="bef7bf09-3d2e-47f1-9e44-d4c8f06129ee" providerId="ADAL" clId="{93114D50-91F1-D747-85F5-8924A1918CD3}" dt="2022-08-19T08:28:05.653" v="57" actId="404"/>
          <ac:spMkLst>
            <pc:docMk/>
            <pc:sldMk cId="4260272273" sldId="473"/>
            <ac:spMk id="57" creationId="{885B598B-77FF-DF49-82FB-098ED218D324}"/>
          </ac:spMkLst>
        </pc:spChg>
        <pc:spChg chg="mod">
          <ac:chgData name="Zhenhui PENG" userId="bef7bf09-3d2e-47f1-9e44-d4c8f06129ee" providerId="ADAL" clId="{93114D50-91F1-D747-85F5-8924A1918CD3}" dt="2022-08-19T08:28:05.653" v="57" actId="404"/>
          <ac:spMkLst>
            <pc:docMk/>
            <pc:sldMk cId="4260272273" sldId="473"/>
            <ac:spMk id="58" creationId="{8979A023-2721-9147-9F2F-998B63B327E9}"/>
          </ac:spMkLst>
        </pc:spChg>
        <pc:grpChg chg="add del mod">
          <ac:chgData name="Zhenhui PENG" userId="bef7bf09-3d2e-47f1-9e44-d4c8f06129ee" providerId="ADAL" clId="{93114D50-91F1-D747-85F5-8924A1918CD3}" dt="2022-08-19T08:26:37.531" v="31"/>
          <ac:grpSpMkLst>
            <pc:docMk/>
            <pc:sldMk cId="4260272273" sldId="473"/>
            <ac:grpSpMk id="10" creationId="{A76FC09F-E095-0F48-802B-C8F995BDBE67}"/>
          </ac:grpSpMkLst>
        </pc:grpChg>
        <pc:grpChg chg="mod">
          <ac:chgData name="Zhenhui PENG" userId="bef7bf09-3d2e-47f1-9e44-d4c8f06129ee" providerId="ADAL" clId="{93114D50-91F1-D747-85F5-8924A1918CD3}" dt="2022-08-19T08:26:33.183" v="30"/>
          <ac:grpSpMkLst>
            <pc:docMk/>
            <pc:sldMk cId="4260272273" sldId="473"/>
            <ac:grpSpMk id="11" creationId="{B01481E5-A3E7-B54A-BF28-BABDBB958F1C}"/>
          </ac:grpSpMkLst>
        </pc:grpChg>
        <pc:grpChg chg="add del mod">
          <ac:chgData name="Zhenhui PENG" userId="bef7bf09-3d2e-47f1-9e44-d4c8f06129ee" providerId="ADAL" clId="{93114D50-91F1-D747-85F5-8924A1918CD3}" dt="2022-08-19T08:26:37.531" v="31"/>
          <ac:grpSpMkLst>
            <pc:docMk/>
            <pc:sldMk cId="4260272273" sldId="473"/>
            <ac:grpSpMk id="21" creationId="{495243F9-D4CE-B04D-8D38-4580C0303A0D}"/>
          </ac:grpSpMkLst>
        </pc:grpChg>
        <pc:grpChg chg="add del mod">
          <ac:chgData name="Zhenhui PENG" userId="bef7bf09-3d2e-47f1-9e44-d4c8f06129ee" providerId="ADAL" clId="{93114D50-91F1-D747-85F5-8924A1918CD3}" dt="2022-08-19T08:26:43.875" v="35"/>
          <ac:grpSpMkLst>
            <pc:docMk/>
            <pc:sldMk cId="4260272273" sldId="473"/>
            <ac:grpSpMk id="26" creationId="{FD12FA5D-92D2-A946-86B7-746E4E1E3A7C}"/>
          </ac:grpSpMkLst>
        </pc:grpChg>
        <pc:grpChg chg="mod">
          <ac:chgData name="Zhenhui PENG" userId="bef7bf09-3d2e-47f1-9e44-d4c8f06129ee" providerId="ADAL" clId="{93114D50-91F1-D747-85F5-8924A1918CD3}" dt="2022-08-19T08:26:37.558" v="32"/>
          <ac:grpSpMkLst>
            <pc:docMk/>
            <pc:sldMk cId="4260272273" sldId="473"/>
            <ac:grpSpMk id="27" creationId="{E7C5AF55-3CE1-964B-9909-E416E31DF6ED}"/>
          </ac:grpSpMkLst>
        </pc:grpChg>
        <pc:grpChg chg="add del mod">
          <ac:chgData name="Zhenhui PENG" userId="bef7bf09-3d2e-47f1-9e44-d4c8f06129ee" providerId="ADAL" clId="{93114D50-91F1-D747-85F5-8924A1918CD3}" dt="2022-08-19T08:26:43.875" v="35"/>
          <ac:grpSpMkLst>
            <pc:docMk/>
            <pc:sldMk cId="4260272273" sldId="473"/>
            <ac:grpSpMk id="40" creationId="{E8FE6364-F133-D241-9B1B-6E27890F9665}"/>
          </ac:grpSpMkLst>
        </pc:grpChg>
        <pc:grpChg chg="add mod">
          <ac:chgData name="Zhenhui PENG" userId="bef7bf09-3d2e-47f1-9e44-d4c8f06129ee" providerId="ADAL" clId="{93114D50-91F1-D747-85F5-8924A1918CD3}" dt="2022-08-19T08:27:32.246" v="48" actId="1076"/>
          <ac:grpSpMkLst>
            <pc:docMk/>
            <pc:sldMk cId="4260272273" sldId="473"/>
            <ac:grpSpMk id="45" creationId="{B493F29F-C40C-7245-9718-B1296FFA107D}"/>
          </ac:grpSpMkLst>
        </pc:grpChg>
        <pc:grpChg chg="mod">
          <ac:chgData name="Zhenhui PENG" userId="bef7bf09-3d2e-47f1-9e44-d4c8f06129ee" providerId="ADAL" clId="{93114D50-91F1-D747-85F5-8924A1918CD3}" dt="2022-08-19T08:26:49.822" v="36"/>
          <ac:grpSpMkLst>
            <pc:docMk/>
            <pc:sldMk cId="4260272273" sldId="473"/>
            <ac:grpSpMk id="46" creationId="{3440503A-F799-6745-AE0D-C36E98EEE833}"/>
          </ac:grpSpMkLst>
        </pc:grpChg>
        <pc:grpChg chg="add mod">
          <ac:chgData name="Zhenhui PENG" userId="bef7bf09-3d2e-47f1-9e44-d4c8f06129ee" providerId="ADAL" clId="{93114D50-91F1-D747-85F5-8924A1918CD3}" dt="2022-08-19T08:28:01.714" v="55" actId="1076"/>
          <ac:grpSpMkLst>
            <pc:docMk/>
            <pc:sldMk cId="4260272273" sldId="473"/>
            <ac:grpSpMk id="56" creationId="{8FECC4B2-A1AD-064E-897D-31D34D900B43}"/>
          </ac:grpSpMkLst>
        </pc:grpChg>
        <pc:graphicFrameChg chg="add del mod">
          <ac:chgData name="Zhenhui PENG" userId="bef7bf09-3d2e-47f1-9e44-d4c8f06129ee" providerId="ADAL" clId="{93114D50-91F1-D747-85F5-8924A1918CD3}" dt="2022-08-19T08:26:37.531" v="31"/>
          <ac:graphicFrameMkLst>
            <pc:docMk/>
            <pc:sldMk cId="4260272273" sldId="473"/>
            <ac:graphicFrameMk id="20" creationId="{DEADEAF9-B11F-184C-92C3-1444BCFE555A}"/>
          </ac:graphicFrameMkLst>
        </pc:graphicFrameChg>
        <pc:graphicFrameChg chg="add del mod">
          <ac:chgData name="Zhenhui PENG" userId="bef7bf09-3d2e-47f1-9e44-d4c8f06129ee" providerId="ADAL" clId="{93114D50-91F1-D747-85F5-8924A1918CD3}" dt="2022-08-19T08:26:43.875" v="35"/>
          <ac:graphicFrameMkLst>
            <pc:docMk/>
            <pc:sldMk cId="4260272273" sldId="473"/>
            <ac:graphicFrameMk id="39" creationId="{FC841053-956F-3040-B05F-DD3677C1054A}"/>
          </ac:graphicFrameMkLst>
        </pc:graphicFrameChg>
        <pc:graphicFrameChg chg="add mod modGraphic">
          <ac:chgData name="Zhenhui PENG" userId="bef7bf09-3d2e-47f1-9e44-d4c8f06129ee" providerId="ADAL" clId="{93114D50-91F1-D747-85F5-8924A1918CD3}" dt="2022-08-19T08:27:56.876" v="54" actId="14100"/>
          <ac:graphicFrameMkLst>
            <pc:docMk/>
            <pc:sldMk cId="4260272273" sldId="473"/>
            <ac:graphicFrameMk id="55" creationId="{CCED2F7B-FCD9-7247-8302-3035F01D35D5}"/>
          </ac:graphicFrameMkLst>
        </pc:graphicFrameChg>
        <pc:picChg chg="mod">
          <ac:chgData name="Zhenhui PENG" userId="bef7bf09-3d2e-47f1-9e44-d4c8f06129ee" providerId="ADAL" clId="{93114D50-91F1-D747-85F5-8924A1918CD3}" dt="2022-08-19T08:26:33.183" v="30"/>
          <ac:picMkLst>
            <pc:docMk/>
            <pc:sldMk cId="4260272273" sldId="473"/>
            <ac:picMk id="12" creationId="{FD24CAA5-BB4E-F547-BE90-9E3B4952978A}"/>
          </ac:picMkLst>
        </pc:picChg>
        <pc:picChg chg="mod">
          <ac:chgData name="Zhenhui PENG" userId="bef7bf09-3d2e-47f1-9e44-d4c8f06129ee" providerId="ADAL" clId="{93114D50-91F1-D747-85F5-8924A1918CD3}" dt="2022-08-19T08:26:33.183" v="30"/>
          <ac:picMkLst>
            <pc:docMk/>
            <pc:sldMk cId="4260272273" sldId="473"/>
            <ac:picMk id="17" creationId="{6F8665C2-68B3-C146-8755-ABB6E478E2F5}"/>
          </ac:picMkLst>
        </pc:picChg>
        <pc:picChg chg="mod">
          <ac:chgData name="Zhenhui PENG" userId="bef7bf09-3d2e-47f1-9e44-d4c8f06129ee" providerId="ADAL" clId="{93114D50-91F1-D747-85F5-8924A1918CD3}" dt="2022-08-19T08:26:33.183" v="30"/>
          <ac:picMkLst>
            <pc:docMk/>
            <pc:sldMk cId="4260272273" sldId="473"/>
            <ac:picMk id="18" creationId="{5C8E7DA2-6F0E-8F44-B297-3CA3C366AAE0}"/>
          </ac:picMkLst>
        </pc:picChg>
        <pc:picChg chg="mod">
          <ac:chgData name="Zhenhui PENG" userId="bef7bf09-3d2e-47f1-9e44-d4c8f06129ee" providerId="ADAL" clId="{93114D50-91F1-D747-85F5-8924A1918CD3}" dt="2022-08-19T08:26:37.558" v="32"/>
          <ac:picMkLst>
            <pc:docMk/>
            <pc:sldMk cId="4260272273" sldId="473"/>
            <ac:picMk id="28" creationId="{F9106D94-5FFD-AF40-AACD-559D454DB2F3}"/>
          </ac:picMkLst>
        </pc:picChg>
        <pc:picChg chg="mod">
          <ac:chgData name="Zhenhui PENG" userId="bef7bf09-3d2e-47f1-9e44-d4c8f06129ee" providerId="ADAL" clId="{93114D50-91F1-D747-85F5-8924A1918CD3}" dt="2022-08-19T08:26:37.558" v="32"/>
          <ac:picMkLst>
            <pc:docMk/>
            <pc:sldMk cId="4260272273" sldId="473"/>
            <ac:picMk id="35" creationId="{425FA26C-09FA-A946-8613-8A2C3214F852}"/>
          </ac:picMkLst>
        </pc:picChg>
        <pc:picChg chg="mod">
          <ac:chgData name="Zhenhui PENG" userId="bef7bf09-3d2e-47f1-9e44-d4c8f06129ee" providerId="ADAL" clId="{93114D50-91F1-D747-85F5-8924A1918CD3}" dt="2022-08-19T08:26:37.558" v="32"/>
          <ac:picMkLst>
            <pc:docMk/>
            <pc:sldMk cId="4260272273" sldId="473"/>
            <ac:picMk id="37" creationId="{04E0D4EC-5FFF-1740-9971-427BDA54DF64}"/>
          </ac:picMkLst>
        </pc:picChg>
        <pc:picChg chg="mod">
          <ac:chgData name="Zhenhui PENG" userId="bef7bf09-3d2e-47f1-9e44-d4c8f06129ee" providerId="ADAL" clId="{93114D50-91F1-D747-85F5-8924A1918CD3}" dt="2022-08-19T08:26:49.822" v="36"/>
          <ac:picMkLst>
            <pc:docMk/>
            <pc:sldMk cId="4260272273" sldId="473"/>
            <ac:picMk id="47" creationId="{62699021-3C5C-8843-ABB1-B4AB8531833B}"/>
          </ac:picMkLst>
        </pc:picChg>
        <pc:picChg chg="mod">
          <ac:chgData name="Zhenhui PENG" userId="bef7bf09-3d2e-47f1-9e44-d4c8f06129ee" providerId="ADAL" clId="{93114D50-91F1-D747-85F5-8924A1918CD3}" dt="2022-08-19T08:26:49.822" v="36"/>
          <ac:picMkLst>
            <pc:docMk/>
            <pc:sldMk cId="4260272273" sldId="473"/>
            <ac:picMk id="52" creationId="{33C3A254-94B3-3F42-B5BE-1106F5A416CD}"/>
          </ac:picMkLst>
        </pc:picChg>
        <pc:picChg chg="mod">
          <ac:chgData name="Zhenhui PENG" userId="bef7bf09-3d2e-47f1-9e44-d4c8f06129ee" providerId="ADAL" clId="{93114D50-91F1-D747-85F5-8924A1918CD3}" dt="2022-08-19T08:26:49.822" v="36"/>
          <ac:picMkLst>
            <pc:docMk/>
            <pc:sldMk cId="4260272273" sldId="473"/>
            <ac:picMk id="53" creationId="{991A515C-2C11-644C-BB94-A5FD17ED8E9A}"/>
          </ac:picMkLst>
        </pc:picChg>
      </pc:sldChg>
      <pc:sldChg chg="addSp modSp add mod">
        <pc:chgData name="Zhenhui PENG" userId="bef7bf09-3d2e-47f1-9e44-d4c8f06129ee" providerId="ADAL" clId="{93114D50-91F1-D747-85F5-8924A1918CD3}" dt="2022-08-19T08:59:46.879" v="104" actId="14100"/>
        <pc:sldMkLst>
          <pc:docMk/>
          <pc:sldMk cId="1540997676" sldId="474"/>
        </pc:sldMkLst>
        <pc:spChg chg="add mod">
          <ac:chgData name="Zhenhui PENG" userId="bef7bf09-3d2e-47f1-9e44-d4c8f06129ee" providerId="ADAL" clId="{93114D50-91F1-D747-85F5-8924A1918CD3}" dt="2022-08-19T08:58:11.100" v="86" actId="404"/>
          <ac:spMkLst>
            <pc:docMk/>
            <pc:sldMk cId="1540997676" sldId="474"/>
            <ac:spMk id="7" creationId="{4AC758D3-3792-6042-B700-3912775BE61C}"/>
          </ac:spMkLst>
        </pc:spChg>
        <pc:spChg chg="add mod">
          <ac:chgData name="Zhenhui PENG" userId="bef7bf09-3d2e-47f1-9e44-d4c8f06129ee" providerId="ADAL" clId="{93114D50-91F1-D747-85F5-8924A1918CD3}" dt="2022-08-19T08:58:19.631" v="90" actId="1076"/>
          <ac:spMkLst>
            <pc:docMk/>
            <pc:sldMk cId="1540997676" sldId="474"/>
            <ac:spMk id="8" creationId="{4D93E51A-C3A0-ED4C-859D-437626BCB8ED}"/>
          </ac:spMkLst>
        </pc:spChg>
        <pc:spChg chg="mod">
          <ac:chgData name="Zhenhui PENG" userId="bef7bf09-3d2e-47f1-9e44-d4c8f06129ee" providerId="ADAL" clId="{93114D50-91F1-D747-85F5-8924A1918CD3}" dt="2022-08-19T08:58:30.036" v="91" actId="404"/>
          <ac:spMkLst>
            <pc:docMk/>
            <pc:sldMk cId="1540997676" sldId="474"/>
            <ac:spMk id="15" creationId="{6E498705-0C46-FD47-AB6F-C31BEA8B8B50}"/>
          </ac:spMkLst>
        </pc:spChg>
        <pc:spChg chg="mod">
          <ac:chgData name="Zhenhui PENG" userId="bef7bf09-3d2e-47f1-9e44-d4c8f06129ee" providerId="ADAL" clId="{93114D50-91F1-D747-85F5-8924A1918CD3}" dt="2022-08-19T08:58:30.036" v="91" actId="404"/>
          <ac:spMkLst>
            <pc:docMk/>
            <pc:sldMk cId="1540997676" sldId="474"/>
            <ac:spMk id="16" creationId="{DCBABE54-50AE-3948-86EE-463E08B70EC2}"/>
          </ac:spMkLst>
        </pc:spChg>
        <pc:spChg chg="mod">
          <ac:chgData name="Zhenhui PENG" userId="bef7bf09-3d2e-47f1-9e44-d4c8f06129ee" providerId="ADAL" clId="{93114D50-91F1-D747-85F5-8924A1918CD3}" dt="2022-08-19T08:58:30.036" v="91" actId="404"/>
          <ac:spMkLst>
            <pc:docMk/>
            <pc:sldMk cId="1540997676" sldId="474"/>
            <ac:spMk id="17" creationId="{75B794B6-358A-DC41-AF1A-09CCB3916E4A}"/>
          </ac:spMkLst>
        </pc:spChg>
        <pc:spChg chg="mod">
          <ac:chgData name="Zhenhui PENG" userId="bef7bf09-3d2e-47f1-9e44-d4c8f06129ee" providerId="ADAL" clId="{93114D50-91F1-D747-85F5-8924A1918CD3}" dt="2022-08-19T08:58:30.036" v="91" actId="404"/>
          <ac:spMkLst>
            <pc:docMk/>
            <pc:sldMk cId="1540997676" sldId="474"/>
            <ac:spMk id="18" creationId="{9129518D-0FD8-974D-BEDE-A6B7D3886E23}"/>
          </ac:spMkLst>
        </pc:spChg>
        <pc:spChg chg="add mod">
          <ac:chgData name="Zhenhui PENG" userId="bef7bf09-3d2e-47f1-9e44-d4c8f06129ee" providerId="ADAL" clId="{93114D50-91F1-D747-85F5-8924A1918CD3}" dt="2022-08-19T08:59:10.356" v="95" actId="1076"/>
          <ac:spMkLst>
            <pc:docMk/>
            <pc:sldMk cId="1540997676" sldId="474"/>
            <ac:spMk id="21" creationId="{CC2114E8-BAC8-124B-B609-BD0D5709D2F4}"/>
          </ac:spMkLst>
        </pc:spChg>
        <pc:spChg chg="mod">
          <ac:chgData name="Zhenhui PENG" userId="bef7bf09-3d2e-47f1-9e44-d4c8f06129ee" providerId="ADAL" clId="{93114D50-91F1-D747-85F5-8924A1918CD3}" dt="2022-08-19T08:59:07.888" v="94" actId="404"/>
          <ac:spMkLst>
            <pc:docMk/>
            <pc:sldMk cId="1540997676" sldId="474"/>
            <ac:spMk id="24" creationId="{DF31DDD0-F1EE-B144-9427-3C9504BB32D9}"/>
          </ac:spMkLst>
        </pc:spChg>
        <pc:spChg chg="mod">
          <ac:chgData name="Zhenhui PENG" userId="bef7bf09-3d2e-47f1-9e44-d4c8f06129ee" providerId="ADAL" clId="{93114D50-91F1-D747-85F5-8924A1918CD3}" dt="2022-08-19T08:59:46.879" v="104" actId="14100"/>
          <ac:spMkLst>
            <pc:docMk/>
            <pc:sldMk cId="1540997676" sldId="474"/>
            <ac:spMk id="25" creationId="{938FB76D-E1A5-D243-B72F-A58C6ADF02BB}"/>
          </ac:spMkLst>
        </pc:spChg>
        <pc:grpChg chg="add mod">
          <ac:chgData name="Zhenhui PENG" userId="bef7bf09-3d2e-47f1-9e44-d4c8f06129ee" providerId="ADAL" clId="{93114D50-91F1-D747-85F5-8924A1918CD3}" dt="2022-08-19T08:58:37.681" v="92" actId="1076"/>
          <ac:grpSpMkLst>
            <pc:docMk/>
            <pc:sldMk cId="1540997676" sldId="474"/>
            <ac:grpSpMk id="10" creationId="{3314410A-53A7-E04B-9D22-3572DCCC0C2C}"/>
          </ac:grpSpMkLst>
        </pc:grpChg>
        <pc:grpChg chg="mod">
          <ac:chgData name="Zhenhui PENG" userId="bef7bf09-3d2e-47f1-9e44-d4c8f06129ee" providerId="ADAL" clId="{93114D50-91F1-D747-85F5-8924A1918CD3}" dt="2022-08-19T08:56:51.234" v="72"/>
          <ac:grpSpMkLst>
            <pc:docMk/>
            <pc:sldMk cId="1540997676" sldId="474"/>
            <ac:grpSpMk id="11" creationId="{387376F5-CBB8-C64F-A219-70E1EB34E25D}"/>
          </ac:grpSpMkLst>
        </pc:grpChg>
        <pc:grpChg chg="mod">
          <ac:chgData name="Zhenhui PENG" userId="bef7bf09-3d2e-47f1-9e44-d4c8f06129ee" providerId="ADAL" clId="{93114D50-91F1-D747-85F5-8924A1918CD3}" dt="2022-08-19T08:56:51.234" v="72"/>
          <ac:grpSpMkLst>
            <pc:docMk/>
            <pc:sldMk cId="1540997676" sldId="474"/>
            <ac:grpSpMk id="13" creationId="{8E37A533-553D-D24A-BDAF-B13D24B3C461}"/>
          </ac:grpSpMkLst>
        </pc:grpChg>
        <pc:grpChg chg="add mod">
          <ac:chgData name="Zhenhui PENG" userId="bef7bf09-3d2e-47f1-9e44-d4c8f06129ee" providerId="ADAL" clId="{93114D50-91F1-D747-85F5-8924A1918CD3}" dt="2022-08-19T08:59:10.356" v="95" actId="1076"/>
          <ac:grpSpMkLst>
            <pc:docMk/>
            <pc:sldMk cId="1540997676" sldId="474"/>
            <ac:grpSpMk id="23" creationId="{F6B5C0E2-B90A-4344-900E-8977A45ADDFE}"/>
          </ac:grpSpMkLst>
        </pc:grpChg>
        <pc:graphicFrameChg chg="add mod modGraphic">
          <ac:chgData name="Zhenhui PENG" userId="bef7bf09-3d2e-47f1-9e44-d4c8f06129ee" providerId="ADAL" clId="{93114D50-91F1-D747-85F5-8924A1918CD3}" dt="2022-08-19T08:59:35.477" v="103" actId="1076"/>
          <ac:graphicFrameMkLst>
            <pc:docMk/>
            <pc:sldMk cId="1540997676" sldId="474"/>
            <ac:graphicFrameMk id="22" creationId="{45527C70-67ED-B546-8A3F-B0CAFE04D143}"/>
          </ac:graphicFrameMkLst>
        </pc:graphicFrameChg>
        <pc:picChg chg="mod">
          <ac:chgData name="Zhenhui PENG" userId="bef7bf09-3d2e-47f1-9e44-d4c8f06129ee" providerId="ADAL" clId="{93114D50-91F1-D747-85F5-8924A1918CD3}" dt="2022-08-19T08:56:51.234" v="72"/>
          <ac:picMkLst>
            <pc:docMk/>
            <pc:sldMk cId="1540997676" sldId="474"/>
            <ac:picMk id="14" creationId="{89D90442-9710-FC4E-BF07-616E8EC87507}"/>
          </ac:picMkLst>
        </pc:picChg>
        <pc:picChg chg="mod">
          <ac:chgData name="Zhenhui PENG" userId="bef7bf09-3d2e-47f1-9e44-d4c8f06129ee" providerId="ADAL" clId="{93114D50-91F1-D747-85F5-8924A1918CD3}" dt="2022-08-19T08:56:51.234" v="72"/>
          <ac:picMkLst>
            <pc:docMk/>
            <pc:sldMk cId="1540997676" sldId="474"/>
            <ac:picMk id="19" creationId="{4B7AB46E-F9E6-814B-9F59-C95912F53DCC}"/>
          </ac:picMkLst>
        </pc:picChg>
        <pc:picChg chg="mod">
          <ac:chgData name="Zhenhui PENG" userId="bef7bf09-3d2e-47f1-9e44-d4c8f06129ee" providerId="ADAL" clId="{93114D50-91F1-D747-85F5-8924A1918CD3}" dt="2022-08-19T08:56:51.234" v="72"/>
          <ac:picMkLst>
            <pc:docMk/>
            <pc:sldMk cId="1540997676" sldId="474"/>
            <ac:picMk id="20" creationId="{09DA51A8-4942-F944-BEBA-D1521F85F89B}"/>
          </ac:picMkLst>
        </pc:picChg>
        <pc:cxnChg chg="mod">
          <ac:chgData name="Zhenhui PENG" userId="bef7bf09-3d2e-47f1-9e44-d4c8f06129ee" providerId="ADAL" clId="{93114D50-91F1-D747-85F5-8924A1918CD3}" dt="2022-08-19T08:56:51.234" v="72"/>
          <ac:cxnSpMkLst>
            <pc:docMk/>
            <pc:sldMk cId="1540997676" sldId="474"/>
            <ac:cxnSpMk id="12" creationId="{C5981625-F102-774C-8BAB-86AC69889BA9}"/>
          </ac:cxnSpMkLst>
        </pc:cxnChg>
      </pc:sldChg>
      <pc:sldChg chg="add del">
        <pc:chgData name="Zhenhui PENG" userId="bef7bf09-3d2e-47f1-9e44-d4c8f06129ee" providerId="ADAL" clId="{93114D50-91F1-D747-85F5-8924A1918CD3}" dt="2022-08-19T08:25:37.262" v="15" actId="2696"/>
        <pc:sldMkLst>
          <pc:docMk/>
          <pc:sldMk cId="2723877652" sldId="474"/>
        </pc:sldMkLst>
      </pc:sldChg>
      <pc:sldChg chg="addSp delSp modSp add mod">
        <pc:chgData name="Zhenhui PENG" userId="bef7bf09-3d2e-47f1-9e44-d4c8f06129ee" providerId="ADAL" clId="{93114D50-91F1-D747-85F5-8924A1918CD3}" dt="2022-08-19T09:00:38.225" v="120" actId="404"/>
        <pc:sldMkLst>
          <pc:docMk/>
          <pc:sldMk cId="1609112521" sldId="475"/>
        </pc:sldMkLst>
        <pc:spChg chg="add del mod">
          <ac:chgData name="Zhenhui PENG" userId="bef7bf09-3d2e-47f1-9e44-d4c8f06129ee" providerId="ADAL" clId="{93114D50-91F1-D747-85F5-8924A1918CD3}" dt="2022-08-19T08:57:09.445" v="75"/>
          <ac:spMkLst>
            <pc:docMk/>
            <pc:sldMk cId="1609112521" sldId="475"/>
            <ac:spMk id="7" creationId="{81F1F75E-0926-D342-A0EC-9DA1CCDC0575}"/>
          </ac:spMkLst>
        </pc:spChg>
        <pc:spChg chg="add del mod">
          <ac:chgData name="Zhenhui PENG" userId="bef7bf09-3d2e-47f1-9e44-d4c8f06129ee" providerId="ADAL" clId="{93114D50-91F1-D747-85F5-8924A1918CD3}" dt="2022-08-19T08:57:09.445" v="75"/>
          <ac:spMkLst>
            <pc:docMk/>
            <pc:sldMk cId="1609112521" sldId="475"/>
            <ac:spMk id="8" creationId="{5047C443-9B17-F142-9D19-C3EFDE4F023E}"/>
          </ac:spMkLst>
        </pc:spChg>
        <pc:spChg chg="add del mod">
          <ac:chgData name="Zhenhui PENG" userId="bef7bf09-3d2e-47f1-9e44-d4c8f06129ee" providerId="ADAL" clId="{93114D50-91F1-D747-85F5-8924A1918CD3}" dt="2022-08-19T08:57:09.445" v="75"/>
          <ac:spMkLst>
            <pc:docMk/>
            <pc:sldMk cId="1609112521" sldId="475"/>
            <ac:spMk id="10" creationId="{DFEEA910-1D31-2E4E-B8EA-4F3A4862B5B4}"/>
          </ac:spMkLst>
        </pc:spChg>
        <pc:spChg chg="add del mod">
          <ac:chgData name="Zhenhui PENG" userId="bef7bf09-3d2e-47f1-9e44-d4c8f06129ee" providerId="ADAL" clId="{93114D50-91F1-D747-85F5-8924A1918CD3}" dt="2022-08-19T08:57:09.445" v="75"/>
          <ac:spMkLst>
            <pc:docMk/>
            <pc:sldMk cId="1609112521" sldId="475"/>
            <ac:spMk id="11" creationId="{78A261BC-0BF5-154D-9F1B-9F323D9FC96C}"/>
          </ac:spMkLst>
        </pc:spChg>
        <pc:spChg chg="mod">
          <ac:chgData name="Zhenhui PENG" userId="bef7bf09-3d2e-47f1-9e44-d4c8f06129ee" providerId="ADAL" clId="{93114D50-91F1-D747-85F5-8924A1918CD3}" dt="2022-08-19T08:57:05.518" v="74"/>
          <ac:spMkLst>
            <pc:docMk/>
            <pc:sldMk cId="1609112521" sldId="475"/>
            <ac:spMk id="13" creationId="{F778D7FB-FE7B-2D4A-B840-BF88A9350593}"/>
          </ac:spMkLst>
        </pc:spChg>
        <pc:spChg chg="mod">
          <ac:chgData name="Zhenhui PENG" userId="bef7bf09-3d2e-47f1-9e44-d4c8f06129ee" providerId="ADAL" clId="{93114D50-91F1-D747-85F5-8924A1918CD3}" dt="2022-08-19T08:57:05.518" v="74"/>
          <ac:spMkLst>
            <pc:docMk/>
            <pc:sldMk cId="1609112521" sldId="475"/>
            <ac:spMk id="14" creationId="{D3EA283E-5E4E-7F43-BBE7-D07B59B96796}"/>
          </ac:spMkLst>
        </pc:spChg>
        <pc:spChg chg="add del mod">
          <ac:chgData name="Zhenhui PENG" userId="bef7bf09-3d2e-47f1-9e44-d4c8f06129ee" providerId="ADAL" clId="{93114D50-91F1-D747-85F5-8924A1918CD3}" dt="2022-08-19T08:57:09.445" v="75"/>
          <ac:spMkLst>
            <pc:docMk/>
            <pc:sldMk cId="1609112521" sldId="475"/>
            <ac:spMk id="15" creationId="{2A4E38C1-4750-5D45-8E2A-515E95373ABC}"/>
          </ac:spMkLst>
        </pc:spChg>
        <pc:spChg chg="add del mod">
          <ac:chgData name="Zhenhui PENG" userId="bef7bf09-3d2e-47f1-9e44-d4c8f06129ee" providerId="ADAL" clId="{93114D50-91F1-D747-85F5-8924A1918CD3}" dt="2022-08-19T08:57:13.205" v="77"/>
          <ac:spMkLst>
            <pc:docMk/>
            <pc:sldMk cId="1609112521" sldId="475"/>
            <ac:spMk id="16" creationId="{ED3EABC4-AAA0-C54F-B1D6-B2F56DEC0874}"/>
          </ac:spMkLst>
        </pc:spChg>
        <pc:spChg chg="add del mod">
          <ac:chgData name="Zhenhui PENG" userId="bef7bf09-3d2e-47f1-9e44-d4c8f06129ee" providerId="ADAL" clId="{93114D50-91F1-D747-85F5-8924A1918CD3}" dt="2022-08-19T08:57:13.205" v="77"/>
          <ac:spMkLst>
            <pc:docMk/>
            <pc:sldMk cId="1609112521" sldId="475"/>
            <ac:spMk id="17" creationId="{978C3F55-7D1E-FD4A-BB16-EF00D6529B09}"/>
          </ac:spMkLst>
        </pc:spChg>
        <pc:spChg chg="add del mod">
          <ac:chgData name="Zhenhui PENG" userId="bef7bf09-3d2e-47f1-9e44-d4c8f06129ee" providerId="ADAL" clId="{93114D50-91F1-D747-85F5-8924A1918CD3}" dt="2022-08-19T08:57:13.205" v="77"/>
          <ac:spMkLst>
            <pc:docMk/>
            <pc:sldMk cId="1609112521" sldId="475"/>
            <ac:spMk id="18" creationId="{44D1D169-4B1B-3942-96EB-17076735D0BB}"/>
          </ac:spMkLst>
        </pc:spChg>
        <pc:spChg chg="add del mod">
          <ac:chgData name="Zhenhui PENG" userId="bef7bf09-3d2e-47f1-9e44-d4c8f06129ee" providerId="ADAL" clId="{93114D50-91F1-D747-85F5-8924A1918CD3}" dt="2022-08-19T08:57:13.205" v="77"/>
          <ac:spMkLst>
            <pc:docMk/>
            <pc:sldMk cId="1609112521" sldId="475"/>
            <ac:spMk id="19" creationId="{D922E9E1-4E27-EF48-B471-8824587AD9B5}"/>
          </ac:spMkLst>
        </pc:spChg>
        <pc:spChg chg="mod">
          <ac:chgData name="Zhenhui PENG" userId="bef7bf09-3d2e-47f1-9e44-d4c8f06129ee" providerId="ADAL" clId="{93114D50-91F1-D747-85F5-8924A1918CD3}" dt="2022-08-19T08:57:10.082" v="76"/>
          <ac:spMkLst>
            <pc:docMk/>
            <pc:sldMk cId="1609112521" sldId="475"/>
            <ac:spMk id="21" creationId="{D15009BD-1DB8-694F-A0DF-0C23E343C89B}"/>
          </ac:spMkLst>
        </pc:spChg>
        <pc:spChg chg="mod">
          <ac:chgData name="Zhenhui PENG" userId="bef7bf09-3d2e-47f1-9e44-d4c8f06129ee" providerId="ADAL" clId="{93114D50-91F1-D747-85F5-8924A1918CD3}" dt="2022-08-19T08:57:10.082" v="76"/>
          <ac:spMkLst>
            <pc:docMk/>
            <pc:sldMk cId="1609112521" sldId="475"/>
            <ac:spMk id="22" creationId="{BBFDA72D-4B51-1F49-BCDA-269D707C6319}"/>
          </ac:spMkLst>
        </pc:spChg>
        <pc:spChg chg="add del mod">
          <ac:chgData name="Zhenhui PENG" userId="bef7bf09-3d2e-47f1-9e44-d4c8f06129ee" providerId="ADAL" clId="{93114D50-91F1-D747-85F5-8924A1918CD3}" dt="2022-08-19T08:57:13.205" v="77"/>
          <ac:spMkLst>
            <pc:docMk/>
            <pc:sldMk cId="1609112521" sldId="475"/>
            <ac:spMk id="23" creationId="{D4F04A64-1A01-CC43-9A53-A9960B45C250}"/>
          </ac:spMkLst>
        </pc:spChg>
        <pc:spChg chg="add mod">
          <ac:chgData name="Zhenhui PENG" userId="bef7bf09-3d2e-47f1-9e44-d4c8f06129ee" providerId="ADAL" clId="{93114D50-91F1-D747-85F5-8924A1918CD3}" dt="2022-08-19T09:00:04.964" v="108" actId="404"/>
          <ac:spMkLst>
            <pc:docMk/>
            <pc:sldMk cId="1609112521" sldId="475"/>
            <ac:spMk id="24" creationId="{5880367C-A361-1F40-94FE-85ECFE49B2BF}"/>
          </ac:spMkLst>
        </pc:spChg>
        <pc:spChg chg="add mod">
          <ac:chgData name="Zhenhui PENG" userId="bef7bf09-3d2e-47f1-9e44-d4c8f06129ee" providerId="ADAL" clId="{93114D50-91F1-D747-85F5-8924A1918CD3}" dt="2022-08-19T09:00:10.525" v="111" actId="1076"/>
          <ac:spMkLst>
            <pc:docMk/>
            <pc:sldMk cId="1609112521" sldId="475"/>
            <ac:spMk id="25" creationId="{167BD50C-E343-E743-8399-321C5926DAA7}"/>
          </ac:spMkLst>
        </pc:spChg>
        <pc:spChg chg="add mod">
          <ac:chgData name="Zhenhui PENG" userId="bef7bf09-3d2e-47f1-9e44-d4c8f06129ee" providerId="ADAL" clId="{93114D50-91F1-D747-85F5-8924A1918CD3}" dt="2022-08-19T09:00:38.225" v="120" actId="404"/>
          <ac:spMkLst>
            <pc:docMk/>
            <pc:sldMk cId="1609112521" sldId="475"/>
            <ac:spMk id="26" creationId="{00825E1E-45B8-7E4F-B720-67868D91AD40}"/>
          </ac:spMkLst>
        </pc:spChg>
        <pc:spChg chg="add mod">
          <ac:chgData name="Zhenhui PENG" userId="bef7bf09-3d2e-47f1-9e44-d4c8f06129ee" providerId="ADAL" clId="{93114D50-91F1-D747-85F5-8924A1918CD3}" dt="2022-08-19T09:00:22.683" v="115" actId="404"/>
          <ac:spMkLst>
            <pc:docMk/>
            <pc:sldMk cId="1609112521" sldId="475"/>
            <ac:spMk id="27" creationId="{953DD3E2-E0AE-F847-97D2-FBACBF9B4A7E}"/>
          </ac:spMkLst>
        </pc:spChg>
        <pc:spChg chg="mod">
          <ac:chgData name="Zhenhui PENG" userId="bef7bf09-3d2e-47f1-9e44-d4c8f06129ee" providerId="ADAL" clId="{93114D50-91F1-D747-85F5-8924A1918CD3}" dt="2022-08-19T09:00:28.333" v="118" actId="404"/>
          <ac:spMkLst>
            <pc:docMk/>
            <pc:sldMk cId="1609112521" sldId="475"/>
            <ac:spMk id="29" creationId="{3E2938CC-927B-FF46-AA0C-E140DF82699E}"/>
          </ac:spMkLst>
        </pc:spChg>
        <pc:spChg chg="mod">
          <ac:chgData name="Zhenhui PENG" userId="bef7bf09-3d2e-47f1-9e44-d4c8f06129ee" providerId="ADAL" clId="{93114D50-91F1-D747-85F5-8924A1918CD3}" dt="2022-08-19T09:00:34.643" v="119" actId="1076"/>
          <ac:spMkLst>
            <pc:docMk/>
            <pc:sldMk cId="1609112521" sldId="475"/>
            <ac:spMk id="30" creationId="{CCD9C0B9-0D42-2944-8B8E-19385322DAAC}"/>
          </ac:spMkLst>
        </pc:spChg>
        <pc:spChg chg="add mod">
          <ac:chgData name="Zhenhui PENG" userId="bef7bf09-3d2e-47f1-9e44-d4c8f06129ee" providerId="ADAL" clId="{93114D50-91F1-D747-85F5-8924A1918CD3}" dt="2022-08-19T09:00:22.683" v="115" actId="404"/>
          <ac:spMkLst>
            <pc:docMk/>
            <pc:sldMk cId="1609112521" sldId="475"/>
            <ac:spMk id="32" creationId="{54FDFA1D-B572-274B-A9CC-31C282A96ADD}"/>
          </ac:spMkLst>
        </pc:spChg>
        <pc:grpChg chg="add del mod">
          <ac:chgData name="Zhenhui PENG" userId="bef7bf09-3d2e-47f1-9e44-d4c8f06129ee" providerId="ADAL" clId="{93114D50-91F1-D747-85F5-8924A1918CD3}" dt="2022-08-19T08:57:09.445" v="75"/>
          <ac:grpSpMkLst>
            <pc:docMk/>
            <pc:sldMk cId="1609112521" sldId="475"/>
            <ac:grpSpMk id="12" creationId="{39C828BC-D5DC-4F49-871E-9B55AC7B9B60}"/>
          </ac:grpSpMkLst>
        </pc:grpChg>
        <pc:grpChg chg="add del mod">
          <ac:chgData name="Zhenhui PENG" userId="bef7bf09-3d2e-47f1-9e44-d4c8f06129ee" providerId="ADAL" clId="{93114D50-91F1-D747-85F5-8924A1918CD3}" dt="2022-08-19T08:57:13.205" v="77"/>
          <ac:grpSpMkLst>
            <pc:docMk/>
            <pc:sldMk cId="1609112521" sldId="475"/>
            <ac:grpSpMk id="20" creationId="{D49A5023-D5F6-1742-96E6-23FAFFE3087D}"/>
          </ac:grpSpMkLst>
        </pc:grpChg>
        <pc:grpChg chg="add mod">
          <ac:chgData name="Zhenhui PENG" userId="bef7bf09-3d2e-47f1-9e44-d4c8f06129ee" providerId="ADAL" clId="{93114D50-91F1-D747-85F5-8924A1918CD3}" dt="2022-08-19T09:00:26.306" v="116" actId="1076"/>
          <ac:grpSpMkLst>
            <pc:docMk/>
            <pc:sldMk cId="1609112521" sldId="475"/>
            <ac:grpSpMk id="28" creationId="{F2F4FD36-56D9-AB48-87E8-03951CDB51B3}"/>
          </ac:grpSpMkLst>
        </pc:grpChg>
      </pc:sldChg>
      <pc:sldChg chg="add del">
        <pc:chgData name="Zhenhui PENG" userId="bef7bf09-3d2e-47f1-9e44-d4c8f06129ee" providerId="ADAL" clId="{93114D50-91F1-D747-85F5-8924A1918CD3}" dt="2022-08-19T08:25:37.262" v="15" actId="2696"/>
        <pc:sldMkLst>
          <pc:docMk/>
          <pc:sldMk cId="3872865458" sldId="475"/>
        </pc:sldMkLst>
      </pc:sldChg>
      <pc:sldChg chg="add del">
        <pc:chgData name="Zhenhui PENG" userId="bef7bf09-3d2e-47f1-9e44-d4c8f06129ee" providerId="ADAL" clId="{93114D50-91F1-D747-85F5-8924A1918CD3}" dt="2022-08-19T08:25:37.262" v="15" actId="2696"/>
        <pc:sldMkLst>
          <pc:docMk/>
          <pc:sldMk cId="1921169260" sldId="476"/>
        </pc:sldMkLst>
      </pc:sldChg>
      <pc:sldChg chg="addSp modSp add mod">
        <pc:chgData name="Zhenhui PENG" userId="bef7bf09-3d2e-47f1-9e44-d4c8f06129ee" providerId="ADAL" clId="{93114D50-91F1-D747-85F5-8924A1918CD3}" dt="2022-08-19T09:02:19.072" v="138" actId="1076"/>
        <pc:sldMkLst>
          <pc:docMk/>
          <pc:sldMk cId="1965239349" sldId="476"/>
        </pc:sldMkLst>
        <pc:spChg chg="add mod">
          <ac:chgData name="Zhenhui PENG" userId="bef7bf09-3d2e-47f1-9e44-d4c8f06129ee" providerId="ADAL" clId="{93114D50-91F1-D747-85F5-8924A1918CD3}" dt="2022-08-19T09:01:08.006" v="124" actId="404"/>
          <ac:spMkLst>
            <pc:docMk/>
            <pc:sldMk cId="1965239349" sldId="476"/>
            <ac:spMk id="7" creationId="{73CB5E74-5777-F64C-A581-F333A0873A33}"/>
          </ac:spMkLst>
        </pc:spChg>
        <pc:spChg chg="add mod">
          <ac:chgData name="Zhenhui PENG" userId="bef7bf09-3d2e-47f1-9e44-d4c8f06129ee" providerId="ADAL" clId="{93114D50-91F1-D747-85F5-8924A1918CD3}" dt="2022-08-19T09:01:15.043" v="127" actId="1076"/>
          <ac:spMkLst>
            <pc:docMk/>
            <pc:sldMk cId="1965239349" sldId="476"/>
            <ac:spMk id="8" creationId="{C07DEBD7-A05E-764C-B7FB-F9A3C3FB318D}"/>
          </ac:spMkLst>
        </pc:spChg>
        <pc:spChg chg="add mod">
          <ac:chgData name="Zhenhui PENG" userId="bef7bf09-3d2e-47f1-9e44-d4c8f06129ee" providerId="ADAL" clId="{93114D50-91F1-D747-85F5-8924A1918CD3}" dt="2022-08-19T09:01:21.550" v="129" actId="404"/>
          <ac:spMkLst>
            <pc:docMk/>
            <pc:sldMk cId="1965239349" sldId="476"/>
            <ac:spMk id="10" creationId="{BB2783F0-B9CB-AB40-AC0A-8EC347139811}"/>
          </ac:spMkLst>
        </pc:spChg>
        <pc:spChg chg="add mod">
          <ac:chgData name="Zhenhui PENG" userId="bef7bf09-3d2e-47f1-9e44-d4c8f06129ee" providerId="ADAL" clId="{93114D50-91F1-D747-85F5-8924A1918CD3}" dt="2022-08-19T09:01:49.440" v="134" actId="1076"/>
          <ac:spMkLst>
            <pc:docMk/>
            <pc:sldMk cId="1965239349" sldId="476"/>
            <ac:spMk id="11" creationId="{6FE04CD8-C158-FB4B-9505-88826FC63F00}"/>
          </ac:spMkLst>
        </pc:spChg>
        <pc:spChg chg="add mod">
          <ac:chgData name="Zhenhui PENG" userId="bef7bf09-3d2e-47f1-9e44-d4c8f06129ee" providerId="ADAL" clId="{93114D50-91F1-D747-85F5-8924A1918CD3}" dt="2022-08-19T09:02:19.072" v="138" actId="1076"/>
          <ac:spMkLst>
            <pc:docMk/>
            <pc:sldMk cId="1965239349" sldId="476"/>
            <ac:spMk id="12" creationId="{591BE0D7-78C9-4541-808F-86D49147CE4C}"/>
          </ac:spMkLst>
        </pc:spChg>
        <pc:picChg chg="add mod">
          <ac:chgData name="Zhenhui PENG" userId="bef7bf09-3d2e-47f1-9e44-d4c8f06129ee" providerId="ADAL" clId="{93114D50-91F1-D747-85F5-8924A1918CD3}" dt="2022-08-19T09:02:17.036" v="137" actId="1076"/>
          <ac:picMkLst>
            <pc:docMk/>
            <pc:sldMk cId="1965239349" sldId="476"/>
            <ac:picMk id="13" creationId="{A0568CDD-AD7E-E942-9D7C-56BA97ECD3FF}"/>
          </ac:picMkLst>
        </pc:picChg>
      </pc:sldChg>
      <pc:sldChg chg="add del">
        <pc:chgData name="Zhenhui PENG" userId="bef7bf09-3d2e-47f1-9e44-d4c8f06129ee" providerId="ADAL" clId="{93114D50-91F1-D747-85F5-8924A1918CD3}" dt="2022-08-19T09:02:26.457" v="139" actId="2696"/>
        <pc:sldMkLst>
          <pc:docMk/>
          <pc:sldMk cId="512152953" sldId="477"/>
        </pc:sldMkLst>
      </pc:sldChg>
      <pc:sldChg chg="add del">
        <pc:chgData name="Zhenhui PENG" userId="bef7bf09-3d2e-47f1-9e44-d4c8f06129ee" providerId="ADAL" clId="{93114D50-91F1-D747-85F5-8924A1918CD3}" dt="2022-08-19T08:25:37.262" v="15" actId="2696"/>
        <pc:sldMkLst>
          <pc:docMk/>
          <pc:sldMk cId="3182843381" sldId="477"/>
        </pc:sldMkLst>
      </pc:sldChg>
      <pc:sldChg chg="add del">
        <pc:chgData name="Zhenhui PENG" userId="bef7bf09-3d2e-47f1-9e44-d4c8f06129ee" providerId="ADAL" clId="{93114D50-91F1-D747-85F5-8924A1918CD3}" dt="2022-08-19T08:25:37.262" v="15" actId="2696"/>
        <pc:sldMkLst>
          <pc:docMk/>
          <pc:sldMk cId="2483432331" sldId="478"/>
        </pc:sldMkLst>
      </pc:sldChg>
      <pc:sldChg chg="add del">
        <pc:chgData name="Zhenhui PENG" userId="bef7bf09-3d2e-47f1-9e44-d4c8f06129ee" providerId="ADAL" clId="{93114D50-91F1-D747-85F5-8924A1918CD3}" dt="2022-08-19T08:25:37.262" v="15" actId="2696"/>
        <pc:sldMkLst>
          <pc:docMk/>
          <pc:sldMk cId="1233930390" sldId="479"/>
        </pc:sldMkLst>
      </pc:sldChg>
      <pc:sldChg chg="add del">
        <pc:chgData name="Zhenhui PENG" userId="bef7bf09-3d2e-47f1-9e44-d4c8f06129ee" providerId="ADAL" clId="{93114D50-91F1-D747-85F5-8924A1918CD3}" dt="2022-08-19T08:25:37.262" v="15" actId="2696"/>
        <pc:sldMkLst>
          <pc:docMk/>
          <pc:sldMk cId="1087369127" sldId="480"/>
        </pc:sldMkLst>
      </pc:sldChg>
      <pc:sldChg chg="add del">
        <pc:chgData name="Zhenhui PENG" userId="bef7bf09-3d2e-47f1-9e44-d4c8f06129ee" providerId="ADAL" clId="{93114D50-91F1-D747-85F5-8924A1918CD3}" dt="2022-08-19T08:25:37.262" v="15" actId="2696"/>
        <pc:sldMkLst>
          <pc:docMk/>
          <pc:sldMk cId="3991300211" sldId="481"/>
        </pc:sldMkLst>
      </pc:sldChg>
      <pc:sldChg chg="add del">
        <pc:chgData name="Zhenhui PENG" userId="bef7bf09-3d2e-47f1-9e44-d4c8f06129ee" providerId="ADAL" clId="{93114D50-91F1-D747-85F5-8924A1918CD3}" dt="2022-08-19T08:25:37.262" v="15" actId="2696"/>
        <pc:sldMkLst>
          <pc:docMk/>
          <pc:sldMk cId="3163874587" sldId="482"/>
        </pc:sldMkLst>
      </pc:sldChg>
      <pc:sldChg chg="add del">
        <pc:chgData name="Zhenhui PENG" userId="bef7bf09-3d2e-47f1-9e44-d4c8f06129ee" providerId="ADAL" clId="{93114D50-91F1-D747-85F5-8924A1918CD3}" dt="2022-08-19T08:25:37.262" v="15" actId="2696"/>
        <pc:sldMkLst>
          <pc:docMk/>
          <pc:sldMk cId="3136465674" sldId="483"/>
        </pc:sldMkLst>
      </pc:sldChg>
    </pc:docChg>
  </pc:docChgLst>
  <pc:docChgLst>
    <pc:chgData name="Zhenhui PENG" userId="bef7bf09-3d2e-47f1-9e44-d4c8f06129ee" providerId="ADAL" clId="{AE558307-546C-41EC-B1D9-8F50099C8FC5}"/>
    <pc:docChg chg="undo redo custSel addSld delSld modSld">
      <pc:chgData name="Zhenhui PENG" userId="bef7bf09-3d2e-47f1-9e44-d4c8f06129ee" providerId="ADAL" clId="{AE558307-546C-41EC-B1D9-8F50099C8FC5}" dt="2023-08-29T03:41:03.465" v="177" actId="20577"/>
      <pc:docMkLst>
        <pc:docMk/>
      </pc:docMkLst>
      <pc:sldChg chg="modSp mod">
        <pc:chgData name="Zhenhui PENG" userId="bef7bf09-3d2e-47f1-9e44-d4c8f06129ee" providerId="ADAL" clId="{AE558307-546C-41EC-B1D9-8F50099C8FC5}" dt="2023-08-26T11:49:49.983" v="2" actId="20577"/>
        <pc:sldMkLst>
          <pc:docMk/>
          <pc:sldMk cId="0" sldId="256"/>
        </pc:sldMkLst>
        <pc:spChg chg="mod">
          <ac:chgData name="Zhenhui PENG" userId="bef7bf09-3d2e-47f1-9e44-d4c8f06129ee" providerId="ADAL" clId="{AE558307-546C-41EC-B1D9-8F50099C8FC5}" dt="2023-08-26T11:49:49.983" v="2" actId="20577"/>
          <ac:spMkLst>
            <pc:docMk/>
            <pc:sldMk cId="0" sldId="256"/>
            <ac:spMk id="3" creationId="{00000000-0000-0000-0000-000000000000}"/>
          </ac:spMkLst>
        </pc:spChg>
      </pc:sldChg>
      <pc:sldChg chg="addSp delSp modSp add del mod">
        <pc:chgData name="Zhenhui PENG" userId="bef7bf09-3d2e-47f1-9e44-d4c8f06129ee" providerId="ADAL" clId="{AE558307-546C-41EC-B1D9-8F50099C8FC5}" dt="2023-08-29T03:40:53.308" v="172" actId="47"/>
        <pc:sldMkLst>
          <pc:docMk/>
          <pc:sldMk cId="4260272273" sldId="473"/>
        </pc:sldMkLst>
        <pc:spChg chg="add del mod">
          <ac:chgData name="Zhenhui PENG" userId="bef7bf09-3d2e-47f1-9e44-d4c8f06129ee" providerId="ADAL" clId="{AE558307-546C-41EC-B1D9-8F50099C8FC5}" dt="2023-08-26T11:57:50.284" v="154" actId="1076"/>
          <ac:spMkLst>
            <pc:docMk/>
            <pc:sldMk cId="4260272273" sldId="473"/>
            <ac:spMk id="3" creationId="{B0E6DBEC-8E1D-13BD-0C20-210823275C92}"/>
          </ac:spMkLst>
        </pc:spChg>
        <pc:spChg chg="add del mod">
          <ac:chgData name="Zhenhui PENG" userId="bef7bf09-3d2e-47f1-9e44-d4c8f06129ee" providerId="ADAL" clId="{AE558307-546C-41EC-B1D9-8F50099C8FC5}" dt="2023-08-26T11:57:56.664" v="157" actId="403"/>
          <ac:spMkLst>
            <pc:docMk/>
            <pc:sldMk cId="4260272273" sldId="473"/>
            <ac:spMk id="4" creationId="{485EB901-FA63-479E-23CA-F0D0276BE3D2}"/>
          </ac:spMkLst>
        </pc:spChg>
        <pc:spChg chg="add del">
          <ac:chgData name="Zhenhui PENG" userId="bef7bf09-3d2e-47f1-9e44-d4c8f06129ee" providerId="ADAL" clId="{AE558307-546C-41EC-B1D9-8F50099C8FC5}" dt="2023-08-26T11:57:49.354" v="152" actId="478"/>
          <ac:spMkLst>
            <pc:docMk/>
            <pc:sldMk cId="4260272273" sldId="473"/>
            <ac:spMk id="43" creationId="{175B88A2-385F-A844-9B5E-9144B8A1F441}"/>
          </ac:spMkLst>
        </pc:spChg>
        <pc:spChg chg="add del">
          <ac:chgData name="Zhenhui PENG" userId="bef7bf09-3d2e-47f1-9e44-d4c8f06129ee" providerId="ADAL" clId="{AE558307-546C-41EC-B1D9-8F50099C8FC5}" dt="2023-08-26T11:57:49.354" v="152" actId="478"/>
          <ac:spMkLst>
            <pc:docMk/>
            <pc:sldMk cId="4260272273" sldId="473"/>
            <ac:spMk id="44" creationId="{6445E8D8-903B-3542-A8FD-3392E99DFB02}"/>
          </ac:spMkLst>
        </pc:spChg>
        <pc:spChg chg="add del">
          <ac:chgData name="Zhenhui PENG" userId="bef7bf09-3d2e-47f1-9e44-d4c8f06129ee" providerId="ADAL" clId="{AE558307-546C-41EC-B1D9-8F50099C8FC5}" dt="2023-08-26T11:57:49.354" v="152" actId="478"/>
          <ac:spMkLst>
            <pc:docMk/>
            <pc:sldMk cId="4260272273" sldId="473"/>
            <ac:spMk id="54" creationId="{8F831487-1974-C542-A450-2B8412476739}"/>
          </ac:spMkLst>
        </pc:spChg>
        <pc:grpChg chg="add del">
          <ac:chgData name="Zhenhui PENG" userId="bef7bf09-3d2e-47f1-9e44-d4c8f06129ee" providerId="ADAL" clId="{AE558307-546C-41EC-B1D9-8F50099C8FC5}" dt="2023-08-26T11:57:49.354" v="152" actId="478"/>
          <ac:grpSpMkLst>
            <pc:docMk/>
            <pc:sldMk cId="4260272273" sldId="473"/>
            <ac:grpSpMk id="45" creationId="{B493F29F-C40C-7245-9718-B1296FFA107D}"/>
          </ac:grpSpMkLst>
        </pc:grpChg>
        <pc:graphicFrameChg chg="add del">
          <ac:chgData name="Zhenhui PENG" userId="bef7bf09-3d2e-47f1-9e44-d4c8f06129ee" providerId="ADAL" clId="{AE558307-546C-41EC-B1D9-8F50099C8FC5}" dt="2023-08-26T11:57:49.354" v="152" actId="478"/>
          <ac:graphicFrameMkLst>
            <pc:docMk/>
            <pc:sldMk cId="4260272273" sldId="473"/>
            <ac:graphicFrameMk id="55" creationId="{CCED2F7B-FCD9-7247-8302-3035F01D35D5}"/>
          </ac:graphicFrameMkLst>
        </pc:graphicFrameChg>
      </pc:sldChg>
      <pc:sldChg chg="modSp mod">
        <pc:chgData name="Zhenhui PENG" userId="bef7bf09-3d2e-47f1-9e44-d4c8f06129ee" providerId="ADAL" clId="{AE558307-546C-41EC-B1D9-8F50099C8FC5}" dt="2023-08-29T03:40:56.373" v="173" actId="20577"/>
        <pc:sldMkLst>
          <pc:docMk/>
          <pc:sldMk cId="1540997676" sldId="474"/>
        </pc:sldMkLst>
        <pc:spChg chg="mod">
          <ac:chgData name="Zhenhui PENG" userId="bef7bf09-3d2e-47f1-9e44-d4c8f06129ee" providerId="ADAL" clId="{AE558307-546C-41EC-B1D9-8F50099C8FC5}" dt="2023-08-29T03:40:56.373" v="173" actId="20577"/>
          <ac:spMkLst>
            <pc:docMk/>
            <pc:sldMk cId="1540997676" sldId="474"/>
            <ac:spMk id="7" creationId="{4AC758D3-3792-6042-B700-3912775BE61C}"/>
          </ac:spMkLst>
        </pc:spChg>
      </pc:sldChg>
      <pc:sldChg chg="modSp mod">
        <pc:chgData name="Zhenhui PENG" userId="bef7bf09-3d2e-47f1-9e44-d4c8f06129ee" providerId="ADAL" clId="{AE558307-546C-41EC-B1D9-8F50099C8FC5}" dt="2023-08-29T03:41:01.044" v="176" actId="20577"/>
        <pc:sldMkLst>
          <pc:docMk/>
          <pc:sldMk cId="1609112521" sldId="475"/>
        </pc:sldMkLst>
        <pc:spChg chg="mod">
          <ac:chgData name="Zhenhui PENG" userId="bef7bf09-3d2e-47f1-9e44-d4c8f06129ee" providerId="ADAL" clId="{AE558307-546C-41EC-B1D9-8F50099C8FC5}" dt="2023-08-29T03:41:01.044" v="176" actId="20577"/>
          <ac:spMkLst>
            <pc:docMk/>
            <pc:sldMk cId="1609112521" sldId="475"/>
            <ac:spMk id="24" creationId="{5880367C-A361-1F40-94FE-85ECFE49B2BF}"/>
          </ac:spMkLst>
        </pc:spChg>
        <pc:spChg chg="mod">
          <ac:chgData name="Zhenhui PENG" userId="bef7bf09-3d2e-47f1-9e44-d4c8f06129ee" providerId="ADAL" clId="{AE558307-546C-41EC-B1D9-8F50099C8FC5}" dt="2023-08-29T03:40:59.912" v="175" actId="1076"/>
          <ac:spMkLst>
            <pc:docMk/>
            <pc:sldMk cId="1609112521" sldId="475"/>
            <ac:spMk id="25" creationId="{167BD50C-E343-E743-8399-321C5926DAA7}"/>
          </ac:spMkLst>
        </pc:spChg>
      </pc:sldChg>
      <pc:sldChg chg="modSp mod">
        <pc:chgData name="Zhenhui PENG" userId="bef7bf09-3d2e-47f1-9e44-d4c8f06129ee" providerId="ADAL" clId="{AE558307-546C-41EC-B1D9-8F50099C8FC5}" dt="2023-08-29T03:41:03.465" v="177" actId="20577"/>
        <pc:sldMkLst>
          <pc:docMk/>
          <pc:sldMk cId="1965239349" sldId="476"/>
        </pc:sldMkLst>
        <pc:spChg chg="mod">
          <ac:chgData name="Zhenhui PENG" userId="bef7bf09-3d2e-47f1-9e44-d4c8f06129ee" providerId="ADAL" clId="{AE558307-546C-41EC-B1D9-8F50099C8FC5}" dt="2023-08-29T03:41:03.465" v="177" actId="20577"/>
          <ac:spMkLst>
            <pc:docMk/>
            <pc:sldMk cId="1965239349" sldId="476"/>
            <ac:spMk id="7" creationId="{73CB5E74-5777-F64C-A581-F333A0873A33}"/>
          </ac:spMkLst>
        </pc:spChg>
      </pc:sldChg>
      <pc:sldChg chg="del">
        <pc:chgData name="Zhenhui PENG" userId="bef7bf09-3d2e-47f1-9e44-d4c8f06129ee" providerId="ADAL" clId="{AE558307-546C-41EC-B1D9-8F50099C8FC5}" dt="2023-08-26T11:49:46.269" v="0" actId="47"/>
        <pc:sldMkLst>
          <pc:docMk/>
          <pc:sldMk cId="2331640854" sldId="625"/>
        </pc:sldMkLst>
      </pc:sldChg>
      <pc:sldChg chg="modSp del mod">
        <pc:chgData name="Zhenhui PENG" userId="bef7bf09-3d2e-47f1-9e44-d4c8f06129ee" providerId="ADAL" clId="{AE558307-546C-41EC-B1D9-8F50099C8FC5}" dt="2023-08-29T03:38:55.643" v="169" actId="47"/>
        <pc:sldMkLst>
          <pc:docMk/>
          <pc:sldMk cId="1183107899" sldId="632"/>
        </pc:sldMkLst>
        <pc:spChg chg="mod">
          <ac:chgData name="Zhenhui PENG" userId="bef7bf09-3d2e-47f1-9e44-d4c8f06129ee" providerId="ADAL" clId="{AE558307-546C-41EC-B1D9-8F50099C8FC5}" dt="2023-08-29T03:32:44.780" v="167" actId="20577"/>
          <ac:spMkLst>
            <pc:docMk/>
            <pc:sldMk cId="1183107899" sldId="632"/>
            <ac:spMk id="3" creationId="{CBDEAB62-EDC3-D2EA-91DC-780BD444FECF}"/>
          </ac:spMkLst>
        </pc:spChg>
      </pc:sldChg>
      <pc:sldChg chg="del">
        <pc:chgData name="Zhenhui PENG" userId="bef7bf09-3d2e-47f1-9e44-d4c8f06129ee" providerId="ADAL" clId="{AE558307-546C-41EC-B1D9-8F50099C8FC5}" dt="2023-08-29T03:32:14.649" v="166" actId="47"/>
        <pc:sldMkLst>
          <pc:docMk/>
          <pc:sldMk cId="1462300329" sldId="633"/>
        </pc:sldMkLst>
      </pc:sldChg>
      <pc:sldChg chg="del">
        <pc:chgData name="Zhenhui PENG" userId="bef7bf09-3d2e-47f1-9e44-d4c8f06129ee" providerId="ADAL" clId="{AE558307-546C-41EC-B1D9-8F50099C8FC5}" dt="2023-08-29T03:32:14.649" v="166" actId="47"/>
        <pc:sldMkLst>
          <pc:docMk/>
          <pc:sldMk cId="1025708512" sldId="634"/>
        </pc:sldMkLst>
      </pc:sldChg>
      <pc:sldChg chg="del">
        <pc:chgData name="Zhenhui PENG" userId="bef7bf09-3d2e-47f1-9e44-d4c8f06129ee" providerId="ADAL" clId="{AE558307-546C-41EC-B1D9-8F50099C8FC5}" dt="2023-08-29T03:32:14.649" v="166" actId="47"/>
        <pc:sldMkLst>
          <pc:docMk/>
          <pc:sldMk cId="1721138219" sldId="635"/>
        </pc:sldMkLst>
      </pc:sldChg>
      <pc:sldChg chg="addSp modSp new mod">
        <pc:chgData name="Zhenhui PENG" userId="bef7bf09-3d2e-47f1-9e44-d4c8f06129ee" providerId="ADAL" clId="{AE558307-546C-41EC-B1D9-8F50099C8FC5}" dt="2023-08-26T11:54:28.337" v="11" actId="1076"/>
        <pc:sldMkLst>
          <pc:docMk/>
          <pc:sldMk cId="1665098521" sldId="639"/>
        </pc:sldMkLst>
        <pc:spChg chg="add mod">
          <ac:chgData name="Zhenhui PENG" userId="bef7bf09-3d2e-47f1-9e44-d4c8f06129ee" providerId="ADAL" clId="{AE558307-546C-41EC-B1D9-8F50099C8FC5}" dt="2023-08-26T11:54:09.195" v="7" actId="1076"/>
          <ac:spMkLst>
            <pc:docMk/>
            <pc:sldMk cId="1665098521" sldId="639"/>
            <ac:spMk id="3" creationId="{8FC39A43-65EF-0B79-3DA9-69739FD93909}"/>
          </ac:spMkLst>
        </pc:spChg>
        <pc:spChg chg="add mod">
          <ac:chgData name="Zhenhui PENG" userId="bef7bf09-3d2e-47f1-9e44-d4c8f06129ee" providerId="ADAL" clId="{AE558307-546C-41EC-B1D9-8F50099C8FC5}" dt="2023-08-26T11:54:28.337" v="11" actId="1076"/>
          <ac:spMkLst>
            <pc:docMk/>
            <pc:sldMk cId="1665098521" sldId="639"/>
            <ac:spMk id="4" creationId="{638D9B3A-B88B-B924-F9C0-5FE9595E7B6C}"/>
          </ac:spMkLst>
        </pc:spChg>
      </pc:sldChg>
      <pc:sldChg chg="add">
        <pc:chgData name="Zhenhui PENG" userId="bef7bf09-3d2e-47f1-9e44-d4c8f06129ee" providerId="ADAL" clId="{AE558307-546C-41EC-B1D9-8F50099C8FC5}" dt="2023-08-29T03:38:44.930" v="168"/>
        <pc:sldMkLst>
          <pc:docMk/>
          <pc:sldMk cId="208965984" sldId="640"/>
        </pc:sldMkLst>
      </pc:sldChg>
      <pc:sldChg chg="addSp modSp new del mod">
        <pc:chgData name="Zhenhui PENG" userId="bef7bf09-3d2e-47f1-9e44-d4c8f06129ee" providerId="ADAL" clId="{AE558307-546C-41EC-B1D9-8F50099C8FC5}" dt="2023-08-26T12:00:22.526" v="162" actId="47"/>
        <pc:sldMkLst>
          <pc:docMk/>
          <pc:sldMk cId="3552045965" sldId="640"/>
        </pc:sldMkLst>
        <pc:spChg chg="add mod">
          <ac:chgData name="Zhenhui PENG" userId="bef7bf09-3d2e-47f1-9e44-d4c8f06129ee" providerId="ADAL" clId="{AE558307-546C-41EC-B1D9-8F50099C8FC5}" dt="2023-08-26T11:54:41.495" v="14" actId="1076"/>
          <ac:spMkLst>
            <pc:docMk/>
            <pc:sldMk cId="3552045965" sldId="640"/>
            <ac:spMk id="3" creationId="{9456AA5E-973B-2A73-86C0-924CE8FC37F3}"/>
          </ac:spMkLst>
        </pc:spChg>
      </pc:sldChg>
      <pc:sldChg chg="addSp modSp new mod">
        <pc:chgData name="Zhenhui PENG" userId="bef7bf09-3d2e-47f1-9e44-d4c8f06129ee" providerId="ADAL" clId="{AE558307-546C-41EC-B1D9-8F50099C8FC5}" dt="2023-08-26T11:55:37.074" v="104" actId="1076"/>
        <pc:sldMkLst>
          <pc:docMk/>
          <pc:sldMk cId="3061178280" sldId="641"/>
        </pc:sldMkLst>
        <pc:spChg chg="add mod">
          <ac:chgData name="Zhenhui PENG" userId="bef7bf09-3d2e-47f1-9e44-d4c8f06129ee" providerId="ADAL" clId="{AE558307-546C-41EC-B1D9-8F50099C8FC5}" dt="2023-08-26T11:55:37.074" v="104" actId="1076"/>
          <ac:spMkLst>
            <pc:docMk/>
            <pc:sldMk cId="3061178280" sldId="641"/>
            <ac:spMk id="3" creationId="{207F09C0-830B-FBF0-3480-8A2F28902010}"/>
          </ac:spMkLst>
        </pc:spChg>
      </pc:sldChg>
      <pc:sldChg chg="addSp delSp modSp add mod">
        <pc:chgData name="Zhenhui PENG" userId="bef7bf09-3d2e-47f1-9e44-d4c8f06129ee" providerId="ADAL" clId="{AE558307-546C-41EC-B1D9-8F50099C8FC5}" dt="2023-08-26T11:56:36.821" v="145" actId="1035"/>
        <pc:sldMkLst>
          <pc:docMk/>
          <pc:sldMk cId="643617283" sldId="642"/>
        </pc:sldMkLst>
        <pc:spChg chg="del">
          <ac:chgData name="Zhenhui PENG" userId="bef7bf09-3d2e-47f1-9e44-d4c8f06129ee" providerId="ADAL" clId="{AE558307-546C-41EC-B1D9-8F50099C8FC5}" dt="2023-08-26T11:56:08.523" v="108" actId="478"/>
          <ac:spMkLst>
            <pc:docMk/>
            <pc:sldMk cId="643617283" sldId="642"/>
            <ac:spMk id="3" creationId="{8FC39A43-65EF-0B79-3DA9-69739FD93909}"/>
          </ac:spMkLst>
        </pc:spChg>
        <pc:spChg chg="del">
          <ac:chgData name="Zhenhui PENG" userId="bef7bf09-3d2e-47f1-9e44-d4c8f06129ee" providerId="ADAL" clId="{AE558307-546C-41EC-B1D9-8F50099C8FC5}" dt="2023-08-26T11:56:08.523" v="108" actId="478"/>
          <ac:spMkLst>
            <pc:docMk/>
            <pc:sldMk cId="643617283" sldId="642"/>
            <ac:spMk id="4" creationId="{638D9B3A-B88B-B924-F9C0-5FE9595E7B6C}"/>
          </ac:spMkLst>
        </pc:spChg>
        <pc:spChg chg="add mod">
          <ac:chgData name="Zhenhui PENG" userId="bef7bf09-3d2e-47f1-9e44-d4c8f06129ee" providerId="ADAL" clId="{AE558307-546C-41EC-B1D9-8F50099C8FC5}" dt="2023-08-26T11:56:36.821" v="145" actId="1035"/>
          <ac:spMkLst>
            <pc:docMk/>
            <pc:sldMk cId="643617283" sldId="642"/>
            <ac:spMk id="5" creationId="{00E9A430-2D92-9B32-89EF-6E2A3FF3901F}"/>
          </ac:spMkLst>
        </pc:spChg>
      </pc:sldChg>
      <pc:sldChg chg="add del">
        <pc:chgData name="Zhenhui PENG" userId="bef7bf09-3d2e-47f1-9e44-d4c8f06129ee" providerId="ADAL" clId="{AE558307-546C-41EC-B1D9-8F50099C8FC5}" dt="2023-08-26T11:55:52.841" v="106" actId="2890"/>
        <pc:sldMkLst>
          <pc:docMk/>
          <pc:sldMk cId="673334213" sldId="642"/>
        </pc:sldMkLst>
      </pc:sldChg>
      <pc:sldChg chg="addSp modSp new del mod">
        <pc:chgData name="Zhenhui PENG" userId="bef7bf09-3d2e-47f1-9e44-d4c8f06129ee" providerId="ADAL" clId="{AE558307-546C-41EC-B1D9-8F50099C8FC5}" dt="2023-08-28T09:21:59.298" v="164" actId="47"/>
        <pc:sldMkLst>
          <pc:docMk/>
          <pc:sldMk cId="3428640997" sldId="643"/>
        </pc:sldMkLst>
        <pc:spChg chg="add mod">
          <ac:chgData name="Zhenhui PENG" userId="bef7bf09-3d2e-47f1-9e44-d4c8f06129ee" providerId="ADAL" clId="{AE558307-546C-41EC-B1D9-8F50099C8FC5}" dt="2023-08-26T11:58:13.217" v="161" actId="1076"/>
          <ac:spMkLst>
            <pc:docMk/>
            <pc:sldMk cId="3428640997" sldId="643"/>
            <ac:spMk id="3" creationId="{B75D23D2-12A6-B38D-F06F-A726A6BE1299}"/>
          </ac:spMkLst>
        </pc:spChg>
      </pc:sldChg>
      <pc:sldChg chg="add">
        <pc:chgData name="Zhenhui PENG" userId="bef7bf09-3d2e-47f1-9e44-d4c8f06129ee" providerId="ADAL" clId="{AE558307-546C-41EC-B1D9-8F50099C8FC5}" dt="2023-08-26T12:00:34.605" v="163"/>
        <pc:sldMkLst>
          <pc:docMk/>
          <pc:sldMk cId="37656811" sldId="670"/>
        </pc:sldMkLst>
      </pc:sldChg>
      <pc:sldChg chg="add">
        <pc:chgData name="Zhenhui PENG" userId="bef7bf09-3d2e-47f1-9e44-d4c8f06129ee" providerId="ADAL" clId="{AE558307-546C-41EC-B1D9-8F50099C8FC5}" dt="2023-08-29T03:38:44.930" v="168"/>
        <pc:sldMkLst>
          <pc:docMk/>
          <pc:sldMk cId="1766473512" sldId="671"/>
        </pc:sldMkLst>
      </pc:sldChg>
    </pc:docChg>
  </pc:docChgLst>
  <pc:docChgLst>
    <pc:chgData name="Zhenhui PENG" userId="bef7bf09-3d2e-47f1-9e44-d4c8f06129ee" providerId="ADAL" clId="{BAC8ABF3-A14D-5C48-B098-28415C4CB6C9}"/>
    <pc:docChg chg="custSel addSld modSld">
      <pc:chgData name="Zhenhui PENG" userId="bef7bf09-3d2e-47f1-9e44-d4c8f06129ee" providerId="ADAL" clId="{BAC8ABF3-A14D-5C48-B098-28415C4CB6C9}" dt="2023-08-29T07:44:48.270" v="35" actId="1076"/>
      <pc:docMkLst>
        <pc:docMk/>
      </pc:docMkLst>
      <pc:sldChg chg="addSp delSp modSp mod">
        <pc:chgData name="Zhenhui PENG" userId="bef7bf09-3d2e-47f1-9e44-d4c8f06129ee" providerId="ADAL" clId="{BAC8ABF3-A14D-5C48-B098-28415C4CB6C9}" dt="2023-08-29T07:44:48.270" v="35" actId="1076"/>
        <pc:sldMkLst>
          <pc:docMk/>
          <pc:sldMk cId="1540997676" sldId="474"/>
        </pc:sldMkLst>
        <pc:spChg chg="mod">
          <ac:chgData name="Zhenhui PENG" userId="bef7bf09-3d2e-47f1-9e44-d4c8f06129ee" providerId="ADAL" clId="{BAC8ABF3-A14D-5C48-B098-28415C4CB6C9}" dt="2023-08-29T07:37:55.736" v="4" actId="20577"/>
          <ac:spMkLst>
            <pc:docMk/>
            <pc:sldMk cId="1540997676" sldId="474"/>
            <ac:spMk id="7" creationId="{4AC758D3-3792-6042-B700-3912775BE61C}"/>
          </ac:spMkLst>
        </pc:spChg>
        <pc:spChg chg="mod">
          <ac:chgData name="Zhenhui PENG" userId="bef7bf09-3d2e-47f1-9e44-d4c8f06129ee" providerId="ADAL" clId="{BAC8ABF3-A14D-5C48-B098-28415C4CB6C9}" dt="2023-08-29T07:42:18.723" v="23" actId="20577"/>
          <ac:spMkLst>
            <pc:docMk/>
            <pc:sldMk cId="1540997676" sldId="474"/>
            <ac:spMk id="8" creationId="{4D93E51A-C3A0-ED4C-859D-437626BCB8ED}"/>
          </ac:spMkLst>
        </pc:spChg>
        <pc:spChg chg="del">
          <ac:chgData name="Zhenhui PENG" userId="bef7bf09-3d2e-47f1-9e44-d4c8f06129ee" providerId="ADAL" clId="{BAC8ABF3-A14D-5C48-B098-28415C4CB6C9}" dt="2023-08-29T07:42:06.178" v="14" actId="478"/>
          <ac:spMkLst>
            <pc:docMk/>
            <pc:sldMk cId="1540997676" sldId="474"/>
            <ac:spMk id="21" creationId="{CC2114E8-BAC8-124B-B609-BD0D5709D2F4}"/>
          </ac:spMkLst>
        </pc:spChg>
        <pc:spChg chg="add mod">
          <ac:chgData name="Zhenhui PENG" userId="bef7bf09-3d2e-47f1-9e44-d4c8f06129ee" providerId="ADAL" clId="{BAC8ABF3-A14D-5C48-B098-28415C4CB6C9}" dt="2023-08-29T07:44:04.222" v="28" actId="1076"/>
          <ac:spMkLst>
            <pc:docMk/>
            <pc:sldMk cId="1540997676" sldId="474"/>
            <ac:spMk id="27" creationId="{AD8FAB52-533A-F642-B719-D9CABA3D24A5}"/>
          </ac:spMkLst>
        </pc:spChg>
        <pc:spChg chg="add mod">
          <ac:chgData name="Zhenhui PENG" userId="bef7bf09-3d2e-47f1-9e44-d4c8f06129ee" providerId="ADAL" clId="{BAC8ABF3-A14D-5C48-B098-28415C4CB6C9}" dt="2023-08-29T07:44:48.270" v="35" actId="1076"/>
          <ac:spMkLst>
            <pc:docMk/>
            <pc:sldMk cId="1540997676" sldId="474"/>
            <ac:spMk id="30" creationId="{2455D9D1-0FE0-EE4E-A6EF-FEDB9DF7DED6}"/>
          </ac:spMkLst>
        </pc:spChg>
        <pc:grpChg chg="del">
          <ac:chgData name="Zhenhui PENG" userId="bef7bf09-3d2e-47f1-9e44-d4c8f06129ee" providerId="ADAL" clId="{BAC8ABF3-A14D-5C48-B098-28415C4CB6C9}" dt="2023-08-29T07:38:26.089" v="7" actId="478"/>
          <ac:grpSpMkLst>
            <pc:docMk/>
            <pc:sldMk cId="1540997676" sldId="474"/>
            <ac:grpSpMk id="10" creationId="{3314410A-53A7-E04B-9D22-3572DCCC0C2C}"/>
          </ac:grpSpMkLst>
        </pc:grpChg>
        <pc:grpChg chg="del">
          <ac:chgData name="Zhenhui PENG" userId="bef7bf09-3d2e-47f1-9e44-d4c8f06129ee" providerId="ADAL" clId="{BAC8ABF3-A14D-5C48-B098-28415C4CB6C9}" dt="2023-08-29T07:42:06.178" v="14" actId="478"/>
          <ac:grpSpMkLst>
            <pc:docMk/>
            <pc:sldMk cId="1540997676" sldId="474"/>
            <ac:grpSpMk id="23" creationId="{F6B5C0E2-B90A-4344-900E-8977A45ADDFE}"/>
          </ac:grpSpMkLst>
        </pc:grpChg>
        <pc:graphicFrameChg chg="del">
          <ac:chgData name="Zhenhui PENG" userId="bef7bf09-3d2e-47f1-9e44-d4c8f06129ee" providerId="ADAL" clId="{BAC8ABF3-A14D-5C48-B098-28415C4CB6C9}" dt="2023-08-29T07:42:06.178" v="14" actId="478"/>
          <ac:graphicFrameMkLst>
            <pc:docMk/>
            <pc:sldMk cId="1540997676" sldId="474"/>
            <ac:graphicFrameMk id="22" creationId="{45527C70-67ED-B546-8A3F-B0CAFE04D143}"/>
          </ac:graphicFrameMkLst>
        </pc:graphicFrameChg>
        <pc:picChg chg="add mod">
          <ac:chgData name="Zhenhui PENG" userId="bef7bf09-3d2e-47f1-9e44-d4c8f06129ee" providerId="ADAL" clId="{BAC8ABF3-A14D-5C48-B098-28415C4CB6C9}" dt="2023-08-29T07:43:53.574" v="25" actId="1076"/>
          <ac:picMkLst>
            <pc:docMk/>
            <pc:sldMk cId="1540997676" sldId="474"/>
            <ac:picMk id="1026" creationId="{61E1C790-3925-8942-96A5-3412C8D2CBB0}"/>
          </ac:picMkLst>
        </pc:picChg>
        <pc:picChg chg="add mod">
          <ac:chgData name="Zhenhui PENG" userId="bef7bf09-3d2e-47f1-9e44-d4c8f06129ee" providerId="ADAL" clId="{BAC8ABF3-A14D-5C48-B098-28415C4CB6C9}" dt="2023-08-29T07:44:15.465" v="30" actId="1076"/>
          <ac:picMkLst>
            <pc:docMk/>
            <pc:sldMk cId="1540997676" sldId="474"/>
            <ac:picMk id="1028" creationId="{CB4ED8C5-3FEC-FB46-B800-7DA176F42716}"/>
          </ac:picMkLst>
        </pc:picChg>
      </pc:sldChg>
      <pc:sldChg chg="modSp mod">
        <pc:chgData name="Zhenhui PENG" userId="bef7bf09-3d2e-47f1-9e44-d4c8f06129ee" providerId="ADAL" clId="{BAC8ABF3-A14D-5C48-B098-28415C4CB6C9}" dt="2023-08-29T07:37:09.021" v="1" actId="20577"/>
        <pc:sldMkLst>
          <pc:docMk/>
          <pc:sldMk cId="1609112521" sldId="475"/>
        </pc:sldMkLst>
        <pc:spChg chg="mod">
          <ac:chgData name="Zhenhui PENG" userId="bef7bf09-3d2e-47f1-9e44-d4c8f06129ee" providerId="ADAL" clId="{BAC8ABF3-A14D-5C48-B098-28415C4CB6C9}" dt="2023-08-29T07:37:09.021" v="1" actId="20577"/>
          <ac:spMkLst>
            <pc:docMk/>
            <pc:sldMk cId="1609112521" sldId="475"/>
            <ac:spMk id="24" creationId="{5880367C-A361-1F40-94FE-85ECFE49B2BF}"/>
          </ac:spMkLst>
        </pc:spChg>
      </pc:sldChg>
      <pc:sldChg chg="modSp mod">
        <pc:chgData name="Zhenhui PENG" userId="bef7bf09-3d2e-47f1-9e44-d4c8f06129ee" providerId="ADAL" clId="{BAC8ABF3-A14D-5C48-B098-28415C4CB6C9}" dt="2023-08-29T07:37:12.600" v="2" actId="20577"/>
        <pc:sldMkLst>
          <pc:docMk/>
          <pc:sldMk cId="1965239349" sldId="476"/>
        </pc:sldMkLst>
        <pc:spChg chg="mod">
          <ac:chgData name="Zhenhui PENG" userId="bef7bf09-3d2e-47f1-9e44-d4c8f06129ee" providerId="ADAL" clId="{BAC8ABF3-A14D-5C48-B098-28415C4CB6C9}" dt="2023-08-29T07:37:12.600" v="2" actId="20577"/>
          <ac:spMkLst>
            <pc:docMk/>
            <pc:sldMk cId="1965239349" sldId="476"/>
            <ac:spMk id="7" creationId="{73CB5E74-5777-F64C-A581-F333A0873A33}"/>
          </ac:spMkLst>
        </pc:spChg>
      </pc:sldChg>
      <pc:sldChg chg="add">
        <pc:chgData name="Zhenhui PENG" userId="bef7bf09-3d2e-47f1-9e44-d4c8f06129ee" providerId="ADAL" clId="{BAC8ABF3-A14D-5C48-B098-28415C4CB6C9}" dt="2023-08-29T07:37:53.450" v="3" actId="2890"/>
        <pc:sldMkLst>
          <pc:docMk/>
          <pc:sldMk cId="1935076351" sldId="672"/>
        </pc:sldMkLst>
      </pc:sldChg>
      <pc:sldChg chg="addSp delSp modSp add mod">
        <pc:chgData name="Zhenhui PENG" userId="bef7bf09-3d2e-47f1-9e44-d4c8f06129ee" providerId="ADAL" clId="{BAC8ABF3-A14D-5C48-B098-28415C4CB6C9}" dt="2023-08-29T07:38:49.443" v="13" actId="1076"/>
        <pc:sldMkLst>
          <pc:docMk/>
          <pc:sldMk cId="2220762127" sldId="673"/>
        </pc:sldMkLst>
        <pc:spChg chg="del">
          <ac:chgData name="Zhenhui PENG" userId="bef7bf09-3d2e-47f1-9e44-d4c8f06129ee" providerId="ADAL" clId="{BAC8ABF3-A14D-5C48-B098-28415C4CB6C9}" dt="2023-08-29T07:38:35.548" v="9" actId="478"/>
          <ac:spMkLst>
            <pc:docMk/>
            <pc:sldMk cId="2220762127" sldId="673"/>
            <ac:spMk id="7" creationId="{4AC758D3-3792-6042-B700-3912775BE61C}"/>
          </ac:spMkLst>
        </pc:spChg>
        <pc:spChg chg="del">
          <ac:chgData name="Zhenhui PENG" userId="bef7bf09-3d2e-47f1-9e44-d4c8f06129ee" providerId="ADAL" clId="{BAC8ABF3-A14D-5C48-B098-28415C4CB6C9}" dt="2023-08-29T07:38:35.548" v="9" actId="478"/>
          <ac:spMkLst>
            <pc:docMk/>
            <pc:sldMk cId="2220762127" sldId="673"/>
            <ac:spMk id="8" creationId="{4D93E51A-C3A0-ED4C-859D-437626BCB8ED}"/>
          </ac:spMkLst>
        </pc:spChg>
        <pc:spChg chg="del">
          <ac:chgData name="Zhenhui PENG" userId="bef7bf09-3d2e-47f1-9e44-d4c8f06129ee" providerId="ADAL" clId="{BAC8ABF3-A14D-5C48-B098-28415C4CB6C9}" dt="2023-08-29T07:38:35.548" v="9" actId="478"/>
          <ac:spMkLst>
            <pc:docMk/>
            <pc:sldMk cId="2220762127" sldId="673"/>
            <ac:spMk id="9" creationId="{00000000-0000-0000-0000-000000000000}"/>
          </ac:spMkLst>
        </pc:spChg>
        <pc:spChg chg="add mod">
          <ac:chgData name="Zhenhui PENG" userId="bef7bf09-3d2e-47f1-9e44-d4c8f06129ee" providerId="ADAL" clId="{BAC8ABF3-A14D-5C48-B098-28415C4CB6C9}" dt="2023-08-29T07:38:49.443" v="13" actId="1076"/>
          <ac:spMkLst>
            <pc:docMk/>
            <pc:sldMk cId="2220762127" sldId="673"/>
            <ac:spMk id="14" creationId="{A40F3883-D747-E447-B76E-D3E80BAEE698}"/>
          </ac:spMkLst>
        </pc:spChg>
        <pc:spChg chg="del">
          <ac:chgData name="Zhenhui PENG" userId="bef7bf09-3d2e-47f1-9e44-d4c8f06129ee" providerId="ADAL" clId="{BAC8ABF3-A14D-5C48-B098-28415C4CB6C9}" dt="2023-08-29T07:38:35.548" v="9" actId="478"/>
          <ac:spMkLst>
            <pc:docMk/>
            <pc:sldMk cId="2220762127" sldId="673"/>
            <ac:spMk id="21" creationId="{CC2114E8-BAC8-124B-B609-BD0D5709D2F4}"/>
          </ac:spMkLst>
        </pc:spChg>
        <pc:grpChg chg="del">
          <ac:chgData name="Zhenhui PENG" userId="bef7bf09-3d2e-47f1-9e44-d4c8f06129ee" providerId="ADAL" clId="{BAC8ABF3-A14D-5C48-B098-28415C4CB6C9}" dt="2023-08-29T07:38:35.548" v="9" actId="478"/>
          <ac:grpSpMkLst>
            <pc:docMk/>
            <pc:sldMk cId="2220762127" sldId="673"/>
            <ac:grpSpMk id="23" creationId="{F6B5C0E2-B90A-4344-900E-8977A45ADDFE}"/>
          </ac:grpSpMkLst>
        </pc:grpChg>
        <pc:graphicFrameChg chg="del">
          <ac:chgData name="Zhenhui PENG" userId="bef7bf09-3d2e-47f1-9e44-d4c8f06129ee" providerId="ADAL" clId="{BAC8ABF3-A14D-5C48-B098-28415C4CB6C9}" dt="2023-08-29T07:38:35.548" v="9" actId="478"/>
          <ac:graphicFrameMkLst>
            <pc:docMk/>
            <pc:sldMk cId="2220762127" sldId="673"/>
            <ac:graphicFrameMk id="22" creationId="{45527C70-67ED-B546-8A3F-B0CAFE04D143}"/>
          </ac:graphicFrameMkLst>
        </pc:graphicFrameChg>
        <pc:picChg chg="del">
          <ac:chgData name="Zhenhui PENG" userId="bef7bf09-3d2e-47f1-9e44-d4c8f06129ee" providerId="ADAL" clId="{BAC8ABF3-A14D-5C48-B098-28415C4CB6C9}" dt="2023-08-29T07:38:35.548" v="9" actId="478"/>
          <ac:picMkLst>
            <pc:docMk/>
            <pc:sldMk cId="2220762127" sldId="673"/>
            <ac:picMk id="31" creationId="{00000000-0000-0000-0000-000000000000}"/>
          </ac:picMkLst>
        </pc:picChg>
        <pc:cxnChg chg="del">
          <ac:chgData name="Zhenhui PENG" userId="bef7bf09-3d2e-47f1-9e44-d4c8f06129ee" providerId="ADAL" clId="{BAC8ABF3-A14D-5C48-B098-28415C4CB6C9}" dt="2023-08-29T07:38:35.548" v="9" actId="478"/>
          <ac:cxnSpMkLst>
            <pc:docMk/>
            <pc:sldMk cId="2220762127" sldId="673"/>
            <ac:cxnSpMk id="34" creationId="{00000000-0000-0000-0000-000000000000}"/>
          </ac:cxnSpMkLst>
        </pc:cxnChg>
        <pc:cxnChg chg="del">
          <ac:chgData name="Zhenhui PENG" userId="bef7bf09-3d2e-47f1-9e44-d4c8f06129ee" providerId="ADAL" clId="{BAC8ABF3-A14D-5C48-B098-28415C4CB6C9}" dt="2023-08-29T07:38:35.548" v="9" actId="478"/>
          <ac:cxnSpMkLst>
            <pc:docMk/>
            <pc:sldMk cId="2220762127" sldId="673"/>
            <ac:cxnSpMk id="36" creationId="{00000000-0000-0000-0000-000000000000}"/>
          </ac:cxnSpMkLst>
        </pc:cxnChg>
      </pc:sldChg>
    </pc:docChg>
  </pc:docChgLst>
  <pc:docChgLst>
    <pc:chgData name="Zhenhui PENG" userId="bef7bf09-3d2e-47f1-9e44-d4c8f06129ee" providerId="ADAL" clId="{6D29DD23-B08E-457A-91BE-95754720EC85}"/>
    <pc:docChg chg="undo custSel addSld modSld">
      <pc:chgData name="Zhenhui PENG" userId="bef7bf09-3d2e-47f1-9e44-d4c8f06129ee" providerId="ADAL" clId="{6D29DD23-B08E-457A-91BE-95754720EC85}" dt="2022-09-02T14:17:08.883" v="221"/>
      <pc:docMkLst>
        <pc:docMk/>
      </pc:docMkLst>
      <pc:sldChg chg="modSp mod modNotesTx">
        <pc:chgData name="Zhenhui PENG" userId="bef7bf09-3d2e-47f1-9e44-d4c8f06129ee" providerId="ADAL" clId="{6D29DD23-B08E-457A-91BE-95754720EC85}" dt="2022-08-19T12:48:44.663" v="37" actId="20577"/>
        <pc:sldMkLst>
          <pc:docMk/>
          <pc:sldMk cId="4260272273" sldId="473"/>
        </pc:sldMkLst>
        <pc:spChg chg="mod">
          <ac:chgData name="Zhenhui PENG" userId="bef7bf09-3d2e-47f1-9e44-d4c8f06129ee" providerId="ADAL" clId="{6D29DD23-B08E-457A-91BE-95754720EC85}" dt="2022-08-19T12:48:36.146" v="29" actId="21"/>
          <ac:spMkLst>
            <pc:docMk/>
            <pc:sldMk cId="4260272273" sldId="473"/>
            <ac:spMk id="57" creationId="{885B598B-77FF-DF49-82FB-098ED218D324}"/>
          </ac:spMkLst>
        </pc:spChg>
        <pc:spChg chg="mod">
          <ac:chgData name="Zhenhui PENG" userId="bef7bf09-3d2e-47f1-9e44-d4c8f06129ee" providerId="ADAL" clId="{6D29DD23-B08E-457A-91BE-95754720EC85}" dt="2022-08-19T12:48:28.393" v="22" actId="21"/>
          <ac:spMkLst>
            <pc:docMk/>
            <pc:sldMk cId="4260272273" sldId="473"/>
            <ac:spMk id="58" creationId="{8979A023-2721-9147-9F2F-998B63B327E9}"/>
          </ac:spMkLst>
        </pc:spChg>
      </pc:sldChg>
      <pc:sldChg chg="modSp mod modNotesTx">
        <pc:chgData name="Zhenhui PENG" userId="bef7bf09-3d2e-47f1-9e44-d4c8f06129ee" providerId="ADAL" clId="{6D29DD23-B08E-457A-91BE-95754720EC85}" dt="2022-08-19T16:19:26.147" v="87" actId="20577"/>
        <pc:sldMkLst>
          <pc:docMk/>
          <pc:sldMk cId="1609112521" sldId="475"/>
        </pc:sldMkLst>
        <pc:spChg chg="mod">
          <ac:chgData name="Zhenhui PENG" userId="bef7bf09-3d2e-47f1-9e44-d4c8f06129ee" providerId="ADAL" clId="{6D29DD23-B08E-457A-91BE-95754720EC85}" dt="2022-08-19T13:00:37.111" v="41" actId="20577"/>
          <ac:spMkLst>
            <pc:docMk/>
            <pc:sldMk cId="1609112521" sldId="475"/>
            <ac:spMk id="30" creationId="{CCD9C0B9-0D42-2944-8B8E-19385322DAAC}"/>
          </ac:spMkLst>
        </pc:spChg>
      </pc:sldChg>
      <pc:sldChg chg="modNotesTx">
        <pc:chgData name="Zhenhui PENG" userId="bef7bf09-3d2e-47f1-9e44-d4c8f06129ee" providerId="ADAL" clId="{6D29DD23-B08E-457A-91BE-95754720EC85}" dt="2022-08-19T16:58:32.092" v="98"/>
        <pc:sldMkLst>
          <pc:docMk/>
          <pc:sldMk cId="1965239349" sldId="476"/>
        </pc:sldMkLst>
      </pc:sldChg>
      <pc:sldChg chg="add">
        <pc:chgData name="Zhenhui PENG" userId="bef7bf09-3d2e-47f1-9e44-d4c8f06129ee" providerId="ADAL" clId="{6D29DD23-B08E-457A-91BE-95754720EC85}" dt="2022-08-31T11:36:14.164" v="99"/>
        <pc:sldMkLst>
          <pc:docMk/>
          <pc:sldMk cId="2331640854" sldId="625"/>
        </pc:sldMkLst>
      </pc:sldChg>
      <pc:sldChg chg="addSp delSp modSp add mod">
        <pc:chgData name="Zhenhui PENG" userId="bef7bf09-3d2e-47f1-9e44-d4c8f06129ee" providerId="ADAL" clId="{6D29DD23-B08E-457A-91BE-95754720EC85}" dt="2022-09-02T14:14:52.804" v="183"/>
        <pc:sldMkLst>
          <pc:docMk/>
          <pc:sldMk cId="2706302037" sldId="626"/>
        </pc:sldMkLst>
        <pc:spChg chg="add mod">
          <ac:chgData name="Zhenhui PENG" userId="bef7bf09-3d2e-47f1-9e44-d4c8f06129ee" providerId="ADAL" clId="{6D29DD23-B08E-457A-91BE-95754720EC85}" dt="2022-09-02T14:14:52.804" v="183"/>
          <ac:spMkLst>
            <pc:docMk/>
            <pc:sldMk cId="2706302037" sldId="626"/>
            <ac:spMk id="3" creationId="{9226DAB2-7CD2-2D84-7564-F16C2CCAB2FC}"/>
          </ac:spMkLst>
        </pc:spChg>
        <pc:spChg chg="mod">
          <ac:chgData name="Zhenhui PENG" userId="bef7bf09-3d2e-47f1-9e44-d4c8f06129ee" providerId="ADAL" clId="{6D29DD23-B08E-457A-91BE-95754720EC85}" dt="2022-09-02T14:12:28.012" v="103"/>
          <ac:spMkLst>
            <pc:docMk/>
            <pc:sldMk cId="2706302037" sldId="626"/>
            <ac:spMk id="9" creationId="{00000000-0000-0000-0000-000000000000}"/>
          </ac:spMkLst>
        </pc:spChg>
        <pc:spChg chg="mod">
          <ac:chgData name="Zhenhui PENG" userId="bef7bf09-3d2e-47f1-9e44-d4c8f06129ee" providerId="ADAL" clId="{6D29DD23-B08E-457A-91BE-95754720EC85}" dt="2022-09-02T14:14:07.814" v="126" actId="14100"/>
          <ac:spMkLst>
            <pc:docMk/>
            <pc:sldMk cId="2706302037" sldId="626"/>
            <ac:spMk id="10" creationId="{B5FD0523-1249-A747-821F-30DA189204FE}"/>
          </ac:spMkLst>
        </pc:spChg>
        <pc:spChg chg="del mod">
          <ac:chgData name="Zhenhui PENG" userId="bef7bf09-3d2e-47f1-9e44-d4c8f06129ee" providerId="ADAL" clId="{6D29DD23-B08E-457A-91BE-95754720EC85}" dt="2022-09-02T14:13:56.517" v="121"/>
          <ac:spMkLst>
            <pc:docMk/>
            <pc:sldMk cId="2706302037" sldId="626"/>
            <ac:spMk id="11" creationId="{9F3CE85F-0266-9A4F-A719-E6C24CEB2EB1}"/>
          </ac:spMkLst>
        </pc:spChg>
      </pc:sldChg>
      <pc:sldChg chg="modSp add mod">
        <pc:chgData name="Zhenhui PENG" userId="bef7bf09-3d2e-47f1-9e44-d4c8f06129ee" providerId="ADAL" clId="{6D29DD23-B08E-457A-91BE-95754720EC85}" dt="2022-09-02T14:17:08.883" v="221"/>
        <pc:sldMkLst>
          <pc:docMk/>
          <pc:sldMk cId="2879274520" sldId="631"/>
        </pc:sldMkLst>
        <pc:spChg chg="mod">
          <ac:chgData name="Zhenhui PENG" userId="bef7bf09-3d2e-47f1-9e44-d4c8f06129ee" providerId="ADAL" clId="{6D29DD23-B08E-457A-91BE-95754720EC85}" dt="2022-09-02T14:17:08.883" v="221"/>
          <ac:spMkLst>
            <pc:docMk/>
            <pc:sldMk cId="2879274520" sldId="631"/>
            <ac:spMk id="3" creationId="{A028248D-9924-BFEF-F431-0CABECA967F6}"/>
          </ac:spMkLst>
        </pc:spChg>
      </pc:sldChg>
      <pc:sldChg chg="add">
        <pc:chgData name="Zhenhui PENG" userId="bef7bf09-3d2e-47f1-9e44-d4c8f06129ee" providerId="ADAL" clId="{6D29DD23-B08E-457A-91BE-95754720EC85}" dt="2022-09-02T14:15:18.210" v="184"/>
        <pc:sldMkLst>
          <pc:docMk/>
          <pc:sldMk cId="1183107899" sldId="632"/>
        </pc:sldMkLst>
      </pc:sldChg>
      <pc:sldChg chg="add">
        <pc:chgData name="Zhenhui PENG" userId="bef7bf09-3d2e-47f1-9e44-d4c8f06129ee" providerId="ADAL" clId="{6D29DD23-B08E-457A-91BE-95754720EC85}" dt="2022-09-02T14:15:18.210" v="184"/>
        <pc:sldMkLst>
          <pc:docMk/>
          <pc:sldMk cId="1462300329" sldId="633"/>
        </pc:sldMkLst>
      </pc:sldChg>
      <pc:sldChg chg="add">
        <pc:chgData name="Zhenhui PENG" userId="bef7bf09-3d2e-47f1-9e44-d4c8f06129ee" providerId="ADAL" clId="{6D29DD23-B08E-457A-91BE-95754720EC85}" dt="2022-09-02T14:15:18.210" v="184"/>
        <pc:sldMkLst>
          <pc:docMk/>
          <pc:sldMk cId="1025708512" sldId="634"/>
        </pc:sldMkLst>
      </pc:sldChg>
      <pc:sldChg chg="add">
        <pc:chgData name="Zhenhui PENG" userId="bef7bf09-3d2e-47f1-9e44-d4c8f06129ee" providerId="ADAL" clId="{6D29DD23-B08E-457A-91BE-95754720EC85}" dt="2022-09-02T14:15:18.210" v="184"/>
        <pc:sldMkLst>
          <pc:docMk/>
          <pc:sldMk cId="1721138219" sldId="635"/>
        </pc:sldMkLst>
      </pc:sldChg>
      <pc:sldChg chg="add">
        <pc:chgData name="Zhenhui PENG" userId="bef7bf09-3d2e-47f1-9e44-d4c8f06129ee" providerId="ADAL" clId="{6D29DD23-B08E-457A-91BE-95754720EC85}" dt="2022-09-02T14:15:18.210" v="184"/>
        <pc:sldMkLst>
          <pc:docMk/>
          <pc:sldMk cId="1974708367" sldId="636"/>
        </pc:sldMkLst>
      </pc:sldChg>
      <pc:sldChg chg="add">
        <pc:chgData name="Zhenhui PENG" userId="bef7bf09-3d2e-47f1-9e44-d4c8f06129ee" providerId="ADAL" clId="{6D29DD23-B08E-457A-91BE-95754720EC85}" dt="2022-09-02T14:15:18.210" v="184"/>
        <pc:sldMkLst>
          <pc:docMk/>
          <pc:sldMk cId="2859990440" sldId="637"/>
        </pc:sldMkLst>
      </pc:sldChg>
      <pc:sldChg chg="add">
        <pc:chgData name="Zhenhui PENG" userId="bef7bf09-3d2e-47f1-9e44-d4c8f06129ee" providerId="ADAL" clId="{6D29DD23-B08E-457A-91BE-95754720EC85}" dt="2022-09-02T14:15:18.210" v="184"/>
        <pc:sldMkLst>
          <pc:docMk/>
          <pc:sldMk cId="934644209" sldId="638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png>
</file>

<file path=ppt/media/image5.tmp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AD65A2-88EF-4670-A214-82D1B36F276E}" type="datetimeFigureOut">
              <a:rPr lang="en-US" smtClean="0"/>
              <a:t>8/29/23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62D8B4-E2F1-474B-AD8E-028D8BE4175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.csdn.net/so/search?q=%E5%8D%95%E9%93%BE%E8%A1%A8&amp;spm=1001.2101.3001.7020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62D8B4-E2F1-474B-AD8E-028D8BE4175B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A6B4F2-9C13-482D-8429-DB4DC3445B68}" type="slidenum">
              <a:rPr lang="x-none" smtClean="0"/>
              <a:t>10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6045005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A6B4F2-9C13-482D-8429-DB4DC3445B68}" type="slidenum">
              <a:rPr lang="x-none" smtClean="0"/>
              <a:t>11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197993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A6B4F2-9C13-482D-8429-DB4DC3445B68}" type="slidenum">
              <a:rPr lang="x-none" smtClean="0"/>
              <a:t>12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8197127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A6B4F2-9C13-482D-8429-DB4DC3445B68}" type="slidenum">
              <a:rPr lang="x-none" smtClean="0"/>
              <a:t>13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6771031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A6B4F2-9C13-482D-8429-DB4DC3445B68}" type="slidenum">
              <a:rPr lang="x-none" smtClean="0"/>
              <a:t>14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4945833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A6B4F2-9C13-482D-8429-DB4DC3445B68}" type="slidenum">
              <a:rPr lang="x-none" smtClean="0"/>
              <a:t>15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227037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A6B4F2-9C13-482D-8429-DB4DC3445B68}" type="slidenum">
              <a:rPr lang="x-none" smtClean="0"/>
              <a:t>2</a:t>
            </a:fld>
            <a:endParaRPr lang="x-none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A6B4F2-9C13-482D-8429-DB4DC3445B68}" type="slidenum">
              <a:rPr lang="x-none" smtClean="0"/>
              <a:t>3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078779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A6B4F2-9C13-482D-8429-DB4DC3445B68}" type="slidenum">
              <a:rPr lang="x-none" smtClean="0"/>
              <a:t>4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869594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A6B4F2-9C13-482D-8429-DB4DC3445B68}" type="slidenum">
              <a:rPr lang="x-none" smtClean="0"/>
              <a:t>5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861898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这是考虑了</a:t>
            </a:r>
            <a:r>
              <a:rPr lang="en-US" altLang="zh-CN" dirty="0"/>
              <a:t>L-&gt;next</a:t>
            </a:r>
            <a:r>
              <a:rPr lang="zh-CN" altLang="en-US" dirty="0"/>
              <a:t>指向线性表的第一个元素的情况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这个函数无需返回什么！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A6B4F2-9C13-482D-8429-DB4DC3445B68}" type="slidenum">
              <a:rPr lang="x-none" smtClean="0"/>
              <a:t>6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7645794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有一种存储英文单词的方法，是把单词的所有字母串在一个</a:t>
            </a:r>
            <a:r>
              <a:rPr lang="zh-CN" altLang="en-US" b="0" i="0" u="none" strike="noStrike" dirty="0">
                <a:solidFill>
                  <a:srgbClr val="FC5531"/>
                </a:solidFill>
                <a:effectLst/>
                <a:latin typeface="-apple-system"/>
                <a:hlinkClick r:id="rId3"/>
              </a:rPr>
              <a:t>单链表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上。为了节省一点空间，如果有两个单词有同样的后缀，就让它们共享这个后缀。下图给出了单词“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loading”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和“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being”</a:t>
            </a:r>
            <a:r>
              <a:rPr lang="zh-CN" altLang="en-US" b="0" i="0">
                <a:solidFill>
                  <a:srgbClr val="555666"/>
                </a:solidFill>
                <a:effectLst/>
                <a:latin typeface="-apple-system"/>
              </a:rPr>
              <a:t>的存储形式。本题要求你找出两个链表的公共后缀。</a:t>
            </a:r>
            <a:endParaRPr lang="en-US" altLang="zh-CN"/>
          </a:p>
          <a:p>
            <a:r>
              <a:rPr lang="zh-CN" altLang="en-US" dirty="0"/>
              <a:t>没有测试用例呀老哥</a:t>
            </a:r>
            <a:r>
              <a:rPr lang="en-US" altLang="zh-CN" dirty="0"/>
              <a:t>…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A6B4F2-9C13-482D-8429-DB4DC3445B68}" type="slidenum">
              <a:rPr lang="x-none" smtClean="0"/>
              <a:t>7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3574528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任务六 拓展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A6B4F2-9C13-482D-8429-DB4DC3445B68}" type="slidenum">
              <a:rPr lang="x-none" smtClean="0"/>
              <a:t>8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7107796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A6B4F2-9C13-482D-8429-DB4DC3445B68}" type="slidenum">
              <a:rPr lang="x-none" smtClean="0"/>
              <a:t>9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749787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7E2D2-4BC3-4ECC-BD60-70D777B7E709}" type="datetime1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34556-DC5F-423F-81BF-AEEF507103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658E-D81A-4F07-8DCB-528937417C02}" type="datetime1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34556-DC5F-423F-81BF-AEEF507103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6FFB-7568-40AD-8C44-32B92FF6335B}" type="datetime1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34556-DC5F-423F-81BF-AEEF507103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66ADB-4C39-421A-BBA4-FFA2F05FA99F}" type="datetime1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34556-DC5F-423F-81BF-AEEF507103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B7476-EBB8-4DE0-8ECC-384032EF7E8F}" type="datetime1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34556-DC5F-423F-81BF-AEEF507103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D0C4B-433E-45AA-A420-F7297AA11A08}" type="datetime1">
              <a:rPr lang="en-US" smtClean="0"/>
              <a:t>8/29/23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34556-DC5F-423F-81BF-AEEF507103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0AB08-5383-4884-9D6C-F529FCB9F56C}" type="datetime1">
              <a:rPr lang="en-US" smtClean="0"/>
              <a:t>8/29/23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34556-DC5F-423F-81BF-AEEF507103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4EE37-57FB-4DE1-97CB-74DCCE911BD6}" type="datetime1">
              <a:rPr lang="en-US" smtClean="0"/>
              <a:t>8/29/23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34556-DC5F-423F-81BF-AEEF507103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39646-62B6-4DB2-B410-022879BC0BBF}" type="datetime1">
              <a:rPr lang="en-US" smtClean="0"/>
              <a:t>8/29/23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34556-DC5F-423F-81BF-AEEF507103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6CF8-EDE7-4871-8E89-360CA89C37CF}" type="datetime1">
              <a:rPr lang="en-US" smtClean="0"/>
              <a:t>8/29/23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34556-DC5F-423F-81BF-AEEF507103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15872-D3CB-41EE-9D6E-C0ED2DCE33E0}" type="datetime1">
              <a:rPr lang="en-US" smtClean="0"/>
              <a:t>8/29/23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34556-DC5F-423F-81BF-AEEF507103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9A8ADA-A792-432A-ACE3-D0739EA3FCEC}" type="datetime1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834556-DC5F-423F-81BF-AEEF5071035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s://www.duifene.com/Home.aspx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m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9471" y="952150"/>
            <a:ext cx="9144000" cy="1127490"/>
          </a:xfrm>
        </p:spPr>
        <p:txBody>
          <a:bodyPr/>
          <a:lstStyle/>
          <a:p>
            <a:r>
              <a:rPr lang="zh-CN" altLang="en-US" dirty="0"/>
              <a:t>数据结构与算法实验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687175"/>
            <a:ext cx="9144000" cy="1655762"/>
          </a:xfrm>
        </p:spPr>
        <p:txBody>
          <a:bodyPr/>
          <a:lstStyle/>
          <a:p>
            <a:r>
              <a:rPr lang="zh-CN" altLang="en-US" dirty="0"/>
              <a:t>彭振辉</a:t>
            </a:r>
            <a:endParaRPr lang="en-US" altLang="zh-CN" dirty="0"/>
          </a:p>
          <a:p>
            <a:r>
              <a:rPr lang="zh-CN" altLang="en-US" dirty="0"/>
              <a:t>中山大学人工智能学院</a:t>
            </a:r>
          </a:p>
          <a:p>
            <a:r>
              <a:rPr lang="en-US" dirty="0"/>
              <a:t>2023</a:t>
            </a:r>
            <a:r>
              <a:rPr lang="zh-CN" altLang="en-US" dirty="0"/>
              <a:t>年秋季学期</a:t>
            </a:r>
          </a:p>
        </p:txBody>
      </p:sp>
      <p:pic>
        <p:nvPicPr>
          <p:cNvPr id="4" name="图片 3" descr="中山大学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3090" y="187960"/>
            <a:ext cx="986790" cy="986790"/>
          </a:xfrm>
          <a:prstGeom prst="rect">
            <a:avLst/>
          </a:prstGeom>
        </p:spPr>
      </p:pic>
      <p:cxnSp>
        <p:nvCxnSpPr>
          <p:cNvPr id="5" name="直接连接符 12"/>
          <p:cNvCxnSpPr/>
          <p:nvPr/>
        </p:nvCxnSpPr>
        <p:spPr>
          <a:xfrm>
            <a:off x="278524" y="823793"/>
            <a:ext cx="10434969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14"/>
          <p:cNvCxnSpPr/>
          <p:nvPr/>
        </p:nvCxnSpPr>
        <p:spPr>
          <a:xfrm>
            <a:off x="278524" y="6410038"/>
            <a:ext cx="10389476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34556-DC5F-423F-81BF-AEEF5071035F}" type="slidenum">
              <a:rPr lang="en-US" smtClean="0"/>
              <a:t>1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73853" y="2680445"/>
            <a:ext cx="102932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</a:rPr>
              <a:t>实验二 线性表</a:t>
            </a:r>
            <a:endParaRPr lang="en-US" altLang="zh-CN" sz="4800" b="1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78524" y="230990"/>
            <a:ext cx="104745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评分方式</a:t>
            </a:r>
            <a:endParaRPr lang="x-none" sz="32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0ADB6-F4C4-4E93-8022-F8C06E675D05}" type="slidenum">
              <a:rPr lang="x-none" smtClean="0"/>
              <a:t>10</a:t>
            </a:fld>
            <a:endParaRPr lang="x-none"/>
          </a:p>
        </p:txBody>
      </p:sp>
      <p:pic>
        <p:nvPicPr>
          <p:cNvPr id="31" name="图片 3" descr="中山大学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3090" y="187960"/>
            <a:ext cx="986790" cy="986790"/>
          </a:xfrm>
          <a:prstGeom prst="rect">
            <a:avLst/>
          </a:prstGeom>
        </p:spPr>
      </p:pic>
      <p:cxnSp>
        <p:nvCxnSpPr>
          <p:cNvPr id="34" name="直接连接符 12"/>
          <p:cNvCxnSpPr/>
          <p:nvPr/>
        </p:nvCxnSpPr>
        <p:spPr>
          <a:xfrm>
            <a:off x="278524" y="823793"/>
            <a:ext cx="10434969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14"/>
          <p:cNvCxnSpPr/>
          <p:nvPr/>
        </p:nvCxnSpPr>
        <p:spPr>
          <a:xfrm>
            <a:off x="278524" y="6410038"/>
            <a:ext cx="10389476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A028248D-9924-BFEF-F431-0CABECA967F6}"/>
              </a:ext>
            </a:extLst>
          </p:cNvPr>
          <p:cNvSpPr txBox="1"/>
          <p:nvPr/>
        </p:nvSpPr>
        <p:spPr>
          <a:xfrm>
            <a:off x="331576" y="1013898"/>
            <a:ext cx="10283371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正确性：</a:t>
            </a:r>
            <a:endParaRPr lang="en-US" altLang="zh-CN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/>
              <a:t>15</a:t>
            </a:r>
            <a:r>
              <a:rPr lang="zh-CN" altLang="en-US" sz="2800" dirty="0"/>
              <a:t>分 </a:t>
            </a:r>
            <a:r>
              <a:rPr lang="en-US" altLang="zh-CN" sz="2800" dirty="0"/>
              <a:t>= </a:t>
            </a:r>
            <a:r>
              <a:rPr lang="zh-CN" altLang="en-US" sz="2800" dirty="0"/>
              <a:t>分配到几个</a:t>
            </a:r>
            <a:r>
              <a:rPr lang="en-US" altLang="zh-CN" sz="2800" dirty="0"/>
              <a:t>tasks</a:t>
            </a:r>
            <a:r>
              <a:rPr lang="zh-CN" altLang="en-US" sz="2800"/>
              <a:t>中</a:t>
            </a:r>
            <a:endParaRPr lang="en-US" altLang="zh-CN" sz="28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/>
              <a:t>助教会运行你提交的</a:t>
            </a:r>
            <a:r>
              <a:rPr lang="en-US" altLang="zh-CN" sz="2800" dirty="0"/>
              <a:t>exe</a:t>
            </a:r>
            <a:r>
              <a:rPr lang="zh-CN" altLang="en-US" sz="2800" dirty="0"/>
              <a:t>文件，输入我们的测试用例，如得到正确的输出，该</a:t>
            </a:r>
            <a:r>
              <a:rPr lang="en-US" altLang="zh-CN" sz="2800" dirty="0"/>
              <a:t>task</a:t>
            </a:r>
            <a:r>
              <a:rPr lang="zh-CN" altLang="en-US" sz="2800" dirty="0"/>
              <a:t>得满分，否则按通过的用例个数相应给分。</a:t>
            </a:r>
            <a:endParaRPr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/>
              <a:t>助教会随机抽查</a:t>
            </a:r>
            <a:r>
              <a:rPr lang="en-US" altLang="zh-CN" sz="2800" dirty="0"/>
              <a:t>20%</a:t>
            </a:r>
            <a:r>
              <a:rPr lang="zh-CN" altLang="en-US" sz="2800" dirty="0"/>
              <a:t>的同学代码，检查是否有抄袭的情况。如有，相应的</a:t>
            </a:r>
            <a:r>
              <a:rPr lang="en-US" altLang="zh-CN" sz="2800" dirty="0"/>
              <a:t>task</a:t>
            </a:r>
            <a:r>
              <a:rPr lang="zh-CN" altLang="en-US" sz="2800" dirty="0"/>
              <a:t>共犯者皆不得分。</a:t>
            </a:r>
            <a:r>
              <a:rPr lang="en-US" altLang="zh-CN" sz="2800" dirty="0"/>
              <a:t>  </a:t>
            </a:r>
          </a:p>
          <a:p>
            <a:r>
              <a:rPr lang="zh-CN" altLang="en-US" sz="3200" b="1" dirty="0"/>
              <a:t>时效性：</a:t>
            </a:r>
            <a:endParaRPr lang="en-US" altLang="zh-CN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/>
              <a:t>当堂课结束前提交不扣分</a:t>
            </a:r>
            <a:endParaRPr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/>
              <a:t>当天结束前提交扣</a:t>
            </a:r>
            <a:r>
              <a:rPr lang="en-US" altLang="zh-CN" sz="2800" dirty="0"/>
              <a:t>1</a:t>
            </a:r>
            <a:r>
              <a:rPr lang="zh-CN" altLang="en-US" sz="2800" dirty="0"/>
              <a:t>分</a:t>
            </a:r>
            <a:endParaRPr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/>
              <a:t>第二天结束前提交扣</a:t>
            </a:r>
            <a:r>
              <a:rPr lang="en-US" altLang="zh-CN" sz="2800" dirty="0"/>
              <a:t>2</a:t>
            </a:r>
            <a:r>
              <a:rPr lang="zh-CN" altLang="en-US" sz="2800" dirty="0"/>
              <a:t>分，第三天结束前提交扣</a:t>
            </a:r>
            <a:r>
              <a:rPr lang="en-US" altLang="zh-CN" sz="2800" dirty="0"/>
              <a:t>3</a:t>
            </a:r>
            <a:r>
              <a:rPr lang="zh-CN" altLang="en-US" sz="2800" dirty="0"/>
              <a:t>分，</a:t>
            </a:r>
            <a:r>
              <a:rPr lang="en-US" altLang="zh-CN" sz="2800" dirty="0"/>
              <a:t>…</a:t>
            </a:r>
            <a:r>
              <a:rPr lang="zh-CN" altLang="en-US" sz="2800" dirty="0"/>
              <a:t>，第七天及以后提交扣</a:t>
            </a:r>
            <a:r>
              <a:rPr lang="en-US" altLang="zh-CN" sz="2800" dirty="0"/>
              <a:t>7</a:t>
            </a:r>
            <a:r>
              <a:rPr lang="zh-CN" altLang="en-US" sz="2800" dirty="0"/>
              <a:t>分</a:t>
            </a:r>
          </a:p>
        </p:txBody>
      </p:sp>
    </p:spTree>
    <p:extLst>
      <p:ext uri="{BB962C8B-B14F-4D97-AF65-F5344CB8AC3E}">
        <p14:creationId xmlns:p14="http://schemas.microsoft.com/office/powerpoint/2010/main" val="28792745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78524" y="230990"/>
            <a:ext cx="104745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提交格式和方式</a:t>
            </a:r>
            <a:endParaRPr lang="x-none" sz="32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0ADB6-F4C4-4E93-8022-F8C06E675D05}" type="slidenum">
              <a:rPr lang="x-none" smtClean="0"/>
              <a:t>11</a:t>
            </a:fld>
            <a:endParaRPr lang="x-none"/>
          </a:p>
        </p:txBody>
      </p:sp>
      <p:pic>
        <p:nvPicPr>
          <p:cNvPr id="31" name="图片 3" descr="中山大学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3090" y="187960"/>
            <a:ext cx="986790" cy="986790"/>
          </a:xfrm>
          <a:prstGeom prst="rect">
            <a:avLst/>
          </a:prstGeom>
        </p:spPr>
      </p:pic>
      <p:cxnSp>
        <p:nvCxnSpPr>
          <p:cNvPr id="34" name="直接连接符 12"/>
          <p:cNvCxnSpPr/>
          <p:nvPr/>
        </p:nvCxnSpPr>
        <p:spPr>
          <a:xfrm>
            <a:off x="278524" y="823793"/>
            <a:ext cx="10434969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14"/>
          <p:cNvCxnSpPr/>
          <p:nvPr/>
        </p:nvCxnSpPr>
        <p:spPr>
          <a:xfrm>
            <a:off x="278524" y="6410038"/>
            <a:ext cx="10389476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CBDEAB62-EDC3-D2EA-91DC-780BD444FECF}"/>
              </a:ext>
            </a:extLst>
          </p:cNvPr>
          <p:cNvSpPr txBox="1"/>
          <p:nvPr/>
        </p:nvSpPr>
        <p:spPr>
          <a:xfrm>
            <a:off x="331576" y="1013898"/>
            <a:ext cx="1102222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格式：</a:t>
            </a:r>
            <a:endParaRPr lang="en-US" altLang="zh-CN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/>
              <a:t>请把</a:t>
            </a:r>
            <a:r>
              <a:rPr lang="en-US" altLang="zh-CN" sz="2800" dirty="0"/>
              <a:t>”</a:t>
            </a:r>
            <a:r>
              <a:rPr lang="zh-CN" altLang="en-US" sz="2800" dirty="0"/>
              <a:t>第三周作业</a:t>
            </a:r>
            <a:r>
              <a:rPr lang="en-US" altLang="zh-CN" sz="2800" dirty="0"/>
              <a:t>”</a:t>
            </a:r>
            <a:r>
              <a:rPr lang="zh-CN" altLang="en-US" sz="2800" dirty="0"/>
              <a:t>文件夹（需存放你</a:t>
            </a:r>
            <a:r>
              <a:rPr lang="zh-CN" altLang="en-US" sz="2800" b="1" dirty="0"/>
              <a:t>写入代码的</a:t>
            </a:r>
            <a:r>
              <a:rPr lang="en-US" altLang="zh-CN" sz="2800" b="1" dirty="0" err="1"/>
              <a:t>cpp</a:t>
            </a:r>
            <a:r>
              <a:rPr lang="zh-CN" altLang="en-US" sz="2800" b="1" dirty="0"/>
              <a:t>文件、编译生成的</a:t>
            </a:r>
            <a:r>
              <a:rPr lang="en-US" altLang="zh-CN" sz="2800" b="1" dirty="0"/>
              <a:t>exe</a:t>
            </a:r>
            <a:r>
              <a:rPr lang="zh-CN" altLang="en-US" sz="2800" b="1" dirty="0"/>
              <a:t>文件</a:t>
            </a:r>
            <a:r>
              <a:rPr lang="zh-CN" altLang="en-US" sz="2800" dirty="0"/>
              <a:t>，和包含“整体实现参考 </a:t>
            </a:r>
            <a:r>
              <a:rPr lang="en-US" altLang="zh-CN" sz="2800" dirty="0"/>
              <a:t>+ 2-3</a:t>
            </a:r>
            <a:r>
              <a:rPr lang="zh-CN" altLang="en-US" sz="2800" dirty="0"/>
              <a:t>句简要体会（如教训、思路、拓展应用等）</a:t>
            </a:r>
            <a:r>
              <a:rPr lang="en-US" altLang="zh-CN" sz="2800" dirty="0"/>
              <a:t>+ </a:t>
            </a:r>
            <a:r>
              <a:rPr lang="zh-CN" altLang="en-US" sz="2800" b="1" dirty="0"/>
              <a:t>所有测试用例结果的截图”的</a:t>
            </a:r>
            <a:r>
              <a:rPr lang="en-US" altLang="zh-CN" sz="2800" b="1" dirty="0"/>
              <a:t>pdf/doc</a:t>
            </a:r>
            <a:r>
              <a:rPr lang="zh-CN" altLang="en-US" sz="2800" b="1" dirty="0"/>
              <a:t>文档</a:t>
            </a:r>
            <a:r>
              <a:rPr lang="zh-CN" altLang="en-US" sz="2800" dirty="0"/>
              <a:t>）压缩成一个文件，命名为：</a:t>
            </a:r>
            <a:r>
              <a:rPr lang="zh-CN" altLang="en-US" sz="2800" dirty="0">
                <a:solidFill>
                  <a:srgbClr val="FF0000"/>
                </a:solidFill>
              </a:rPr>
              <a:t>学号</a:t>
            </a:r>
            <a:r>
              <a:rPr lang="en-US" altLang="zh-CN" sz="2800" dirty="0">
                <a:solidFill>
                  <a:srgbClr val="FF0000"/>
                </a:solidFill>
              </a:rPr>
              <a:t>_</a:t>
            </a:r>
            <a:r>
              <a:rPr lang="zh-CN" altLang="en-US" sz="2800" dirty="0">
                <a:solidFill>
                  <a:srgbClr val="FF0000"/>
                </a:solidFill>
              </a:rPr>
              <a:t>姓名</a:t>
            </a:r>
            <a:r>
              <a:rPr lang="en-US" altLang="zh-CN" sz="2800" dirty="0">
                <a:solidFill>
                  <a:srgbClr val="FF0000"/>
                </a:solidFill>
              </a:rPr>
              <a:t>_</a:t>
            </a:r>
            <a:r>
              <a:rPr lang="zh-CN" altLang="en-US" sz="2800" dirty="0">
                <a:solidFill>
                  <a:srgbClr val="FF0000"/>
                </a:solidFill>
              </a:rPr>
              <a:t>第三周作业</a:t>
            </a:r>
            <a:r>
              <a:rPr lang="en-US" altLang="zh-CN" sz="2800" dirty="0">
                <a:solidFill>
                  <a:srgbClr val="FF0000"/>
                </a:solidFill>
              </a:rPr>
              <a:t>.zip</a:t>
            </a:r>
          </a:p>
          <a:p>
            <a:endParaRPr lang="en-US" altLang="zh-CN" sz="2800" dirty="0">
              <a:solidFill>
                <a:srgbClr val="FF0000"/>
              </a:solidFill>
            </a:endParaRPr>
          </a:p>
          <a:p>
            <a:endParaRPr lang="en-US" altLang="zh-CN" sz="2800" dirty="0">
              <a:solidFill>
                <a:srgbClr val="FF0000"/>
              </a:solidFill>
            </a:endParaRPr>
          </a:p>
          <a:p>
            <a:r>
              <a:rPr lang="zh-CN" altLang="en-US" sz="2800" b="1" dirty="0"/>
              <a:t>提交方式（具体操作教程在最后几页）：</a:t>
            </a:r>
            <a:endParaRPr lang="en-US" altLang="zh-CN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ym typeface="Wingdings" panose="05000000000000000000" pitchFamily="2" charset="2"/>
              </a:rPr>
              <a:t>对分易提交（当堂课或者课后提交均可用该方式）</a:t>
            </a:r>
            <a:endParaRPr lang="en-US" altLang="zh-CN" sz="28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B724BF0-4A8E-6D48-80A2-2E54249213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5306" y="3029834"/>
            <a:ext cx="1605814" cy="1729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473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78524" y="230990"/>
            <a:ext cx="104745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截图样例和其在文档中的标记</a:t>
            </a:r>
            <a:endParaRPr lang="x-none" sz="32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0ADB6-F4C4-4E93-8022-F8C06E675D05}" type="slidenum">
              <a:rPr lang="x-none" smtClean="0"/>
              <a:t>12</a:t>
            </a:fld>
            <a:endParaRPr lang="x-none"/>
          </a:p>
        </p:txBody>
      </p:sp>
      <p:pic>
        <p:nvPicPr>
          <p:cNvPr id="31" name="图片 3" descr="中山大学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3090" y="187960"/>
            <a:ext cx="986790" cy="986790"/>
          </a:xfrm>
          <a:prstGeom prst="rect">
            <a:avLst/>
          </a:prstGeom>
        </p:spPr>
      </p:pic>
      <p:cxnSp>
        <p:nvCxnSpPr>
          <p:cNvPr id="34" name="直接连接符 12"/>
          <p:cNvCxnSpPr/>
          <p:nvPr/>
        </p:nvCxnSpPr>
        <p:spPr>
          <a:xfrm>
            <a:off x="278524" y="823793"/>
            <a:ext cx="10434969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14"/>
          <p:cNvCxnSpPr/>
          <p:nvPr/>
        </p:nvCxnSpPr>
        <p:spPr>
          <a:xfrm>
            <a:off x="278524" y="6410038"/>
            <a:ext cx="10389476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8B2E33F4-51A8-0840-BD99-894B5917E36F}"/>
              </a:ext>
            </a:extLst>
          </p:cNvPr>
          <p:cNvSpPr txBox="1"/>
          <p:nvPr/>
        </p:nvSpPr>
        <p:spPr>
          <a:xfrm>
            <a:off x="173477" y="1174750"/>
            <a:ext cx="5034280" cy="9531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l"/>
            <a:r>
              <a:rPr lang="zh-CN" sz="2800" b="1" dirty="0">
                <a:ea typeface="等线" panose="02010600030101010101" charset="-122"/>
              </a:rPr>
              <a:t>实验任务1</a:t>
            </a:r>
            <a:r>
              <a:rPr lang="en-US" altLang="zh-CN" sz="2800" b="1" dirty="0">
                <a:ea typeface="等线" panose="02010600030101010101" charset="-122"/>
              </a:rPr>
              <a:t>/2</a:t>
            </a:r>
            <a:r>
              <a:rPr lang="zh-CN" sz="2800" b="1" dirty="0">
                <a:ea typeface="等线" panose="02010600030101010101" charset="-122"/>
              </a:rPr>
              <a:t>：</a:t>
            </a:r>
          </a:p>
          <a:p>
            <a:endParaRPr lang="en-US" altLang="en-US" sz="2800" b="1" dirty="0">
              <a:latin typeface="等线" panose="02010600030101010101" charset="-122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C9429F2-AE7A-FF4E-B906-695E3DBCC1CC}"/>
              </a:ext>
            </a:extLst>
          </p:cNvPr>
          <p:cNvSpPr txBox="1"/>
          <p:nvPr/>
        </p:nvSpPr>
        <p:spPr>
          <a:xfrm>
            <a:off x="2531591" y="933144"/>
            <a:ext cx="3806825" cy="5693866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l"/>
            <a:endParaRPr lang="zh-CN" sz="2800" b="1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algn="l"/>
            <a:r>
              <a:rPr lang="zh-CN" sz="2800" b="1" dirty="0">
                <a:latin typeface="DengXian" panose="02010600030101010101" pitchFamily="2" charset="-122"/>
                <a:ea typeface="DengXian" panose="02010600030101010101" pitchFamily="2" charset="-122"/>
              </a:rPr>
              <a:t>输入1：</a:t>
            </a:r>
            <a:endParaRPr lang="en-US" sz="2800" b="1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sz="2800" b="1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5 8 13 22 50 100 -1</a:t>
            </a:r>
          </a:p>
          <a:p>
            <a:pPr algn="l"/>
            <a:r>
              <a:rPr lang="en-US" sz="2800" b="1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3 11 77 101 220 -1</a:t>
            </a:r>
            <a:endParaRPr lang="zh-CN" sz="2800" b="1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algn="l"/>
            <a:endParaRPr lang="en-US" sz="2800" b="1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l"/>
            <a:endParaRPr lang="zh-CN" sz="2800" b="1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algn="l"/>
            <a:r>
              <a:rPr lang="zh-CN" sz="2800" b="1" dirty="0">
                <a:latin typeface="DengXian" panose="02010600030101010101" pitchFamily="2" charset="-122"/>
                <a:ea typeface="DengXian" panose="02010600030101010101" pitchFamily="2" charset="-122"/>
              </a:rPr>
              <a:t>输入2：</a:t>
            </a:r>
            <a:endParaRPr lang="en-US" sz="2800" b="1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sz="2800" b="1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88 -1</a:t>
            </a:r>
          </a:p>
          <a:p>
            <a:pPr algn="l"/>
            <a:r>
              <a:rPr lang="en-US" sz="2800" b="1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3 7 86 88 110 -1</a:t>
            </a:r>
            <a:endParaRPr lang="zh-CN" sz="2800" b="1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algn="l"/>
            <a:endParaRPr lang="zh-CN" sz="2800" b="1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sz="2800" b="1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输入</a:t>
            </a:r>
            <a:r>
              <a:rPr lang="en-US" altLang="zh-CN" sz="2800" b="1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en-US" sz="2800" b="1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zh-CN" sz="2800" b="1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…</a:t>
            </a:r>
          </a:p>
          <a:p>
            <a:pPr algn="l"/>
            <a:r>
              <a:rPr lang="en-US" sz="2800" b="1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输入</a:t>
            </a:r>
            <a:r>
              <a:rPr lang="en-US" altLang="zh-CN" sz="2800" b="1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zh-CN" altLang="en-US" sz="2800" b="1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zh-CN" sz="2800" b="1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…</a:t>
            </a:r>
            <a:endParaRPr lang="en-US" sz="2800" b="1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sz="2800" b="1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endParaRPr lang="en-US" altLang="en-US" sz="2800" b="1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30F9DE1-E537-A44B-8997-7369769B1F1E}"/>
              </a:ext>
            </a:extLst>
          </p:cNvPr>
          <p:cNvSpPr txBox="1"/>
          <p:nvPr/>
        </p:nvSpPr>
        <p:spPr>
          <a:xfrm>
            <a:off x="6980467" y="3143353"/>
            <a:ext cx="3222037" cy="37959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在文档中标记好：任务</a:t>
            </a:r>
            <a:r>
              <a:rPr kumimoji="0" lang="en-US" altLang="zh-CN" sz="1800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1_</a:t>
            </a:r>
            <a:r>
              <a:rPr kumimoji="0" lang="zh-CN" altLang="en-US" sz="1800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测试</a:t>
            </a:r>
            <a:r>
              <a:rPr kumimoji="0" lang="en-US" altLang="zh-CN" sz="1800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1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1C84D5C-D243-F847-8B62-95AD55F3293E}"/>
              </a:ext>
            </a:extLst>
          </p:cNvPr>
          <p:cNvSpPr txBox="1"/>
          <p:nvPr/>
        </p:nvSpPr>
        <p:spPr>
          <a:xfrm>
            <a:off x="6827710" y="6005388"/>
            <a:ext cx="3574698" cy="37959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在文档中标记好：</a:t>
            </a:r>
            <a:r>
              <a:rPr lang="zh-CN" altLang="en-US" b="1" dirty="0">
                <a:solidFill>
                  <a:srgbClr val="FF0000"/>
                </a:solidFill>
                <a:sym typeface="Helvetica Light"/>
              </a:rPr>
              <a:t>任务</a:t>
            </a:r>
            <a:r>
              <a:rPr lang="en-US" altLang="zh-CN" b="1" dirty="0">
                <a:solidFill>
                  <a:srgbClr val="FF0000"/>
                </a:solidFill>
                <a:sym typeface="Helvetica Light"/>
              </a:rPr>
              <a:t>2_</a:t>
            </a:r>
            <a:r>
              <a:rPr kumimoji="0" lang="zh-CN" altLang="en-US" sz="1800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测试</a:t>
            </a:r>
            <a:r>
              <a:rPr kumimoji="0" lang="en-US" altLang="zh-CN" sz="1800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2.jpg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232AFE1-D346-AB48-A0AD-F343E9FC76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8116" y="852612"/>
            <a:ext cx="4623586" cy="2237618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073CE4E-4849-344A-AD3F-FB9281A881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9489" y="3780077"/>
            <a:ext cx="4512529" cy="223761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4C75AAE-20A4-C516-905A-8B3F9D110006}"/>
              </a:ext>
            </a:extLst>
          </p:cNvPr>
          <p:cNvSpPr txBox="1"/>
          <p:nvPr/>
        </p:nvSpPr>
        <p:spPr>
          <a:xfrm flipH="1">
            <a:off x="173477" y="4905866"/>
            <a:ext cx="22192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截图方式：</a:t>
            </a:r>
            <a:endParaRPr lang="en-US" altLang="zh-CN" b="1" dirty="0"/>
          </a:p>
          <a:p>
            <a:r>
              <a:rPr lang="en-US" altLang="zh-CN" b="1" dirty="0"/>
              <a:t>Windows: Shift + Command + S</a:t>
            </a:r>
          </a:p>
          <a:p>
            <a:r>
              <a:rPr lang="zh-CN" altLang="en-US" b="1" dirty="0"/>
              <a:t>或者用 “截图工具”这个软件</a:t>
            </a:r>
          </a:p>
        </p:txBody>
      </p:sp>
    </p:spTree>
    <p:extLst>
      <p:ext uri="{BB962C8B-B14F-4D97-AF65-F5344CB8AC3E}">
        <p14:creationId xmlns:p14="http://schemas.microsoft.com/office/powerpoint/2010/main" val="2089659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78524" y="230990"/>
            <a:ext cx="104745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对分易提交方法</a:t>
            </a:r>
            <a:endParaRPr lang="x-none" altLang="zh-CN" sz="32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0ADB6-F4C4-4E93-8022-F8C06E675D05}" type="slidenum">
              <a:rPr lang="x-none" smtClean="0"/>
              <a:t>13</a:t>
            </a:fld>
            <a:endParaRPr lang="x-none"/>
          </a:p>
        </p:txBody>
      </p:sp>
      <p:pic>
        <p:nvPicPr>
          <p:cNvPr id="31" name="图片 3" descr="中山大学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3090" y="187960"/>
            <a:ext cx="986790" cy="986790"/>
          </a:xfrm>
          <a:prstGeom prst="rect">
            <a:avLst/>
          </a:prstGeom>
        </p:spPr>
      </p:pic>
      <p:cxnSp>
        <p:nvCxnSpPr>
          <p:cNvPr id="34" name="直接连接符 12"/>
          <p:cNvCxnSpPr/>
          <p:nvPr/>
        </p:nvCxnSpPr>
        <p:spPr>
          <a:xfrm>
            <a:off x="278524" y="823793"/>
            <a:ext cx="10434969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14"/>
          <p:cNvCxnSpPr/>
          <p:nvPr/>
        </p:nvCxnSpPr>
        <p:spPr>
          <a:xfrm>
            <a:off x="278524" y="6410038"/>
            <a:ext cx="10389476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7DA044B-8EC7-BC3C-C5F6-EC29C6A8A1E7}"/>
              </a:ext>
            </a:extLst>
          </p:cNvPr>
          <p:cNvSpPr txBox="1"/>
          <p:nvPr/>
        </p:nvSpPr>
        <p:spPr>
          <a:xfrm>
            <a:off x="377371" y="877482"/>
            <a:ext cx="3804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hlinkClick r:id="rId4"/>
              </a:rPr>
              <a:t>https://www.duifene.com/Home.aspx</a:t>
            </a:r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40DA8B8-DBDE-3063-9B72-C57DDD95FB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714" y="1449649"/>
            <a:ext cx="9782629" cy="475755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0804F3E-13BB-222D-5434-04562ABD434A}"/>
              </a:ext>
            </a:extLst>
          </p:cNvPr>
          <p:cNvSpPr txBox="1"/>
          <p:nvPr/>
        </p:nvSpPr>
        <p:spPr>
          <a:xfrm>
            <a:off x="4601028" y="894601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</a:rPr>
              <a:t>微信扫码登录对分易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D6A4DC3-D349-E5F2-4286-C1870A75D2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7657" y="1323897"/>
            <a:ext cx="4986373" cy="239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7083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78524" y="230990"/>
            <a:ext cx="104745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对分易提交方法</a:t>
            </a:r>
            <a:endParaRPr lang="x-none" altLang="zh-CN" sz="32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0ADB6-F4C4-4E93-8022-F8C06E675D05}" type="slidenum">
              <a:rPr lang="x-none" smtClean="0"/>
              <a:t>14</a:t>
            </a:fld>
            <a:endParaRPr lang="x-none"/>
          </a:p>
        </p:txBody>
      </p:sp>
      <p:pic>
        <p:nvPicPr>
          <p:cNvPr id="31" name="图片 3" descr="中山大学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3090" y="187960"/>
            <a:ext cx="986790" cy="986790"/>
          </a:xfrm>
          <a:prstGeom prst="rect">
            <a:avLst/>
          </a:prstGeom>
        </p:spPr>
      </p:pic>
      <p:cxnSp>
        <p:nvCxnSpPr>
          <p:cNvPr id="34" name="直接连接符 12"/>
          <p:cNvCxnSpPr/>
          <p:nvPr/>
        </p:nvCxnSpPr>
        <p:spPr>
          <a:xfrm>
            <a:off x="278524" y="823793"/>
            <a:ext cx="10434969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14"/>
          <p:cNvCxnSpPr/>
          <p:nvPr/>
        </p:nvCxnSpPr>
        <p:spPr>
          <a:xfrm>
            <a:off x="278524" y="6410038"/>
            <a:ext cx="10389476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559D4082-C9A2-8BA0-3B11-D563562F50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120" y="954240"/>
            <a:ext cx="9817596" cy="532535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B6283E35-9911-10E4-9027-AA7DCD2A9942}"/>
              </a:ext>
            </a:extLst>
          </p:cNvPr>
          <p:cNvSpPr/>
          <p:nvPr/>
        </p:nvSpPr>
        <p:spPr>
          <a:xfrm>
            <a:off x="776514" y="1589314"/>
            <a:ext cx="2394857" cy="132079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19D9E91-0FBB-A152-8F2A-818026FC65DF}"/>
              </a:ext>
            </a:extLst>
          </p:cNvPr>
          <p:cNvSpPr/>
          <p:nvPr/>
        </p:nvSpPr>
        <p:spPr>
          <a:xfrm>
            <a:off x="3171372" y="2963799"/>
            <a:ext cx="1001486" cy="11255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4AEC4D7-F775-6FF4-4D6D-5D5273A1CC78}"/>
              </a:ext>
            </a:extLst>
          </p:cNvPr>
          <p:cNvSpPr txBox="1"/>
          <p:nvPr/>
        </p:nvSpPr>
        <p:spPr>
          <a:xfrm>
            <a:off x="3672115" y="2244458"/>
            <a:ext cx="5416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</a:rPr>
              <a:t>点进数据结构与算法的班级，点击作业</a:t>
            </a:r>
          </a:p>
        </p:txBody>
      </p:sp>
    </p:spTree>
    <p:extLst>
      <p:ext uri="{BB962C8B-B14F-4D97-AF65-F5344CB8AC3E}">
        <p14:creationId xmlns:p14="http://schemas.microsoft.com/office/powerpoint/2010/main" val="28599904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78524" y="230990"/>
            <a:ext cx="104745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对分易提交方法</a:t>
            </a:r>
            <a:endParaRPr lang="x-none" altLang="zh-CN" sz="32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0ADB6-F4C4-4E93-8022-F8C06E675D05}" type="slidenum">
              <a:rPr lang="x-none" smtClean="0"/>
              <a:t>15</a:t>
            </a:fld>
            <a:endParaRPr lang="x-none"/>
          </a:p>
        </p:txBody>
      </p:sp>
      <p:pic>
        <p:nvPicPr>
          <p:cNvPr id="31" name="图片 3" descr="中山大学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3090" y="187960"/>
            <a:ext cx="986790" cy="986790"/>
          </a:xfrm>
          <a:prstGeom prst="rect">
            <a:avLst/>
          </a:prstGeom>
        </p:spPr>
      </p:pic>
      <p:cxnSp>
        <p:nvCxnSpPr>
          <p:cNvPr id="34" name="直接连接符 12"/>
          <p:cNvCxnSpPr/>
          <p:nvPr/>
        </p:nvCxnSpPr>
        <p:spPr>
          <a:xfrm>
            <a:off x="278524" y="823793"/>
            <a:ext cx="10434969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14"/>
          <p:cNvCxnSpPr/>
          <p:nvPr/>
        </p:nvCxnSpPr>
        <p:spPr>
          <a:xfrm>
            <a:off x="278524" y="6410038"/>
            <a:ext cx="10389476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7983B218-63B1-C792-E02F-A5BE0629C8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524" y="1174750"/>
            <a:ext cx="11611060" cy="220029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4BA7765-9E1B-26A6-6807-C214235EAD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033" y="3240038"/>
            <a:ext cx="9127568" cy="3430001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B524D7F3-E3A1-66C2-E4A0-1F159DBAFEA2}"/>
              </a:ext>
            </a:extLst>
          </p:cNvPr>
          <p:cNvSpPr/>
          <p:nvPr/>
        </p:nvSpPr>
        <p:spPr>
          <a:xfrm>
            <a:off x="377372" y="2071593"/>
            <a:ext cx="2220686" cy="88611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CEF52A8-DDAB-A0A2-CBA1-44B4EA22700F}"/>
              </a:ext>
            </a:extLst>
          </p:cNvPr>
          <p:cNvSpPr txBox="1"/>
          <p:nvPr/>
        </p:nvSpPr>
        <p:spPr>
          <a:xfrm>
            <a:off x="3048001" y="1810584"/>
            <a:ext cx="84946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</a:rPr>
              <a:t>点进相应的作业编号，去完成，把压缩文件上传成附件，提交</a:t>
            </a:r>
          </a:p>
        </p:txBody>
      </p:sp>
    </p:spTree>
    <p:extLst>
      <p:ext uri="{BB962C8B-B14F-4D97-AF65-F5344CB8AC3E}">
        <p14:creationId xmlns:p14="http://schemas.microsoft.com/office/powerpoint/2010/main" val="934644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78524" y="230990"/>
            <a:ext cx="104745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实验二 线性表</a:t>
            </a:r>
            <a:endParaRPr lang="en-US" altLang="zh-CN" sz="32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0ADB6-F4C4-4E93-8022-F8C06E675D05}" type="slidenum">
              <a:rPr lang="x-none" smtClean="0"/>
              <a:t>2</a:t>
            </a:fld>
            <a:endParaRPr lang="x-none"/>
          </a:p>
        </p:txBody>
      </p:sp>
      <p:pic>
        <p:nvPicPr>
          <p:cNvPr id="31" name="图片 3" descr="中山大学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3090" y="187960"/>
            <a:ext cx="986790" cy="986790"/>
          </a:xfrm>
          <a:prstGeom prst="rect">
            <a:avLst/>
          </a:prstGeom>
        </p:spPr>
      </p:pic>
      <p:cxnSp>
        <p:nvCxnSpPr>
          <p:cNvPr id="34" name="直接连接符 12"/>
          <p:cNvCxnSpPr/>
          <p:nvPr/>
        </p:nvCxnSpPr>
        <p:spPr>
          <a:xfrm>
            <a:off x="278524" y="823793"/>
            <a:ext cx="10434969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14"/>
          <p:cNvCxnSpPr/>
          <p:nvPr/>
        </p:nvCxnSpPr>
        <p:spPr>
          <a:xfrm>
            <a:off x="278524" y="6410038"/>
            <a:ext cx="10389476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942F57EE-19A4-1D49-8D6D-725E82ACE4C6}"/>
              </a:ext>
            </a:extLst>
          </p:cNvPr>
          <p:cNvSpPr txBox="1"/>
          <p:nvPr/>
        </p:nvSpPr>
        <p:spPr>
          <a:xfrm>
            <a:off x="394046" y="1305381"/>
            <a:ext cx="2494273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742950" marR="0" lvl="0" indent="-648000" defTabSz="5842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65C0"/>
              </a:buClr>
              <a:buSzPct val="85000"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实验目的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61A9C59-8097-A749-9ECF-B3CDC63753F9}"/>
              </a:ext>
            </a:extLst>
          </p:cNvPr>
          <p:cNvSpPr txBox="1"/>
          <p:nvPr/>
        </p:nvSpPr>
        <p:spPr>
          <a:xfrm>
            <a:off x="1038538" y="2257151"/>
            <a:ext cx="10315262" cy="22185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742950" marR="0" lvl="0" indent="-648000" defTabSz="584200" eaLnBrk="1" fontAlgn="auto" latinLnBrk="0" hangingPunct="0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掌握线性表的基本概念；</a:t>
            </a: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  <a:p>
            <a:pPr marL="742950" marR="0" lvl="0" indent="-648000" defTabSz="584200" eaLnBrk="1" fontAlgn="auto" latinLnBrk="0" hangingPunct="0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掌握线性表的逻辑结构；</a:t>
            </a: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  <a:p>
            <a:pPr marL="742950" marR="0" lvl="0" indent="-648000" defTabSz="584200" eaLnBrk="1" fontAlgn="auto" latinLnBrk="0" hangingPunct="0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熟悉线性表的基本运算，并在连续存储设计和链式存储设计下实现</a:t>
            </a: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78524" y="230990"/>
            <a:ext cx="104745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实验二 线性表</a:t>
            </a:r>
            <a:endParaRPr lang="en-US" altLang="zh-CN" sz="32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0ADB6-F4C4-4E93-8022-F8C06E675D05}" type="slidenum">
              <a:rPr lang="x-none" smtClean="0"/>
              <a:t>3</a:t>
            </a:fld>
            <a:endParaRPr lang="x-none"/>
          </a:p>
        </p:txBody>
      </p:sp>
      <p:pic>
        <p:nvPicPr>
          <p:cNvPr id="31" name="图片 3" descr="中山大学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3090" y="187960"/>
            <a:ext cx="986790" cy="986790"/>
          </a:xfrm>
          <a:prstGeom prst="rect">
            <a:avLst/>
          </a:prstGeom>
        </p:spPr>
      </p:pic>
      <p:cxnSp>
        <p:nvCxnSpPr>
          <p:cNvPr id="34" name="直接连接符 12"/>
          <p:cNvCxnSpPr/>
          <p:nvPr/>
        </p:nvCxnSpPr>
        <p:spPr>
          <a:xfrm>
            <a:off x="278524" y="823793"/>
            <a:ext cx="10434969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14"/>
          <p:cNvCxnSpPr/>
          <p:nvPr/>
        </p:nvCxnSpPr>
        <p:spPr>
          <a:xfrm>
            <a:off x="278524" y="6410038"/>
            <a:ext cx="10389476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B5FD0523-1249-A747-821F-30DA189204FE}"/>
              </a:ext>
            </a:extLst>
          </p:cNvPr>
          <p:cNvSpPr txBox="1"/>
          <p:nvPr/>
        </p:nvSpPr>
        <p:spPr>
          <a:xfrm>
            <a:off x="278524" y="1282025"/>
            <a:ext cx="2639689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742950" marR="0" lvl="0" indent="-648000" defTabSz="5842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65C0"/>
              </a:buClr>
              <a:buSzPct val="85000"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实验要求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F3CE85F-0266-9A4F-A719-E6C24CEB2EB1}"/>
              </a:ext>
            </a:extLst>
          </p:cNvPr>
          <p:cNvSpPr txBox="1"/>
          <p:nvPr/>
        </p:nvSpPr>
        <p:spPr>
          <a:xfrm>
            <a:off x="743730" y="1905833"/>
            <a:ext cx="10704540" cy="36291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742950" marR="0" lvl="0" indent="-648000" defTabSz="584200" eaLnBrk="1" fontAlgn="auto" latinLnBrk="0" hangingPunct="0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线性表结构和运算定义，算法的实现以库文件方式实现，不得在测试主程序中直接实现；</a:t>
            </a: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  <a:p>
            <a:pPr marL="742950" marR="0" lvl="0" indent="-648000" defTabSz="584200" eaLnBrk="1" fontAlgn="auto" latinLnBrk="0" hangingPunct="0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分别以连续存储设计和链式存储设计完成各项实验任务；</a:t>
            </a: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  <a:p>
            <a:pPr marL="742950" marR="0" lvl="0" indent="-648000" defTabSz="584200" eaLnBrk="1" fontAlgn="auto" latinLnBrk="0" hangingPunct="0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程序有较好可读性，各运算和变量的命名直观易懂，符合关键工程要求；</a:t>
            </a: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  <a:p>
            <a:pPr marL="742950" marR="0" lvl="0" indent="-648000" defTabSz="584200" eaLnBrk="1" fontAlgn="auto" latinLnBrk="0" hangingPunct="0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程序有适当的注释。</a:t>
            </a: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721548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78524" y="230990"/>
            <a:ext cx="104745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实验二 线性表</a:t>
            </a:r>
            <a:endParaRPr lang="en-US" altLang="zh-CN" sz="32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0ADB6-F4C4-4E93-8022-F8C06E675D05}" type="slidenum">
              <a:rPr lang="x-none" smtClean="0"/>
              <a:t>4</a:t>
            </a:fld>
            <a:endParaRPr lang="x-none"/>
          </a:p>
        </p:txBody>
      </p:sp>
      <p:pic>
        <p:nvPicPr>
          <p:cNvPr id="31" name="图片 3" descr="中山大学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3090" y="187960"/>
            <a:ext cx="986790" cy="986790"/>
          </a:xfrm>
          <a:prstGeom prst="rect">
            <a:avLst/>
          </a:prstGeom>
        </p:spPr>
      </p:pic>
      <p:cxnSp>
        <p:nvCxnSpPr>
          <p:cNvPr id="34" name="直接连接符 12"/>
          <p:cNvCxnSpPr/>
          <p:nvPr/>
        </p:nvCxnSpPr>
        <p:spPr>
          <a:xfrm>
            <a:off x="278524" y="823793"/>
            <a:ext cx="10434969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14"/>
          <p:cNvCxnSpPr/>
          <p:nvPr/>
        </p:nvCxnSpPr>
        <p:spPr>
          <a:xfrm>
            <a:off x="278524" y="6410038"/>
            <a:ext cx="10389476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4AC758D3-3792-6042-B700-3912775BE61C}"/>
              </a:ext>
            </a:extLst>
          </p:cNvPr>
          <p:cNvSpPr txBox="1"/>
          <p:nvPr/>
        </p:nvSpPr>
        <p:spPr>
          <a:xfrm>
            <a:off x="452120" y="966516"/>
            <a:ext cx="2869375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742950" marR="0" indent="-6480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" panose="05000000000000000000" pitchFamily="2" charset="2"/>
              <a:buChar char="l"/>
              <a:tabLst/>
            </a:pPr>
            <a:r>
              <a:rPr kumimoji="0" lang="zh-CN" altLang="en-US" sz="2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实验任务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kumimoji="0" lang="zh-CN" altLang="en-US" sz="2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D93E51A-C3A0-ED4C-859D-437626BCB8ED}"/>
              </a:ext>
            </a:extLst>
          </p:cNvPr>
          <p:cNvSpPr txBox="1"/>
          <p:nvPr/>
        </p:nvSpPr>
        <p:spPr>
          <a:xfrm>
            <a:off x="724152" y="1616633"/>
            <a:ext cx="10743696" cy="29238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742950" marR="0" indent="-648000" algn="l" defTabSz="584200" rtl="0" fontAlgn="auto" latinLnBrk="0" hangingPunct="0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  <a:tabLst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题目描述：给你一个单链表的头节点 </a:t>
            </a:r>
            <a:r>
              <a:rPr lang="e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head </a:t>
            </a:r>
            <a:r>
              <a:rPr lang="zh-CN" altLang="e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请你判断该链表是否为回文链表。如果是，返回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；否则，返回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pPr marL="742950" marR="0" indent="-648000" algn="l" defTabSz="584200" rtl="0" fontAlgn="auto" latinLnBrk="0" hangingPunct="0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  <a:tabLst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输入：第一行输入一个整数代表链表长度</a:t>
            </a:r>
            <a:r>
              <a:rPr lang="e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其后的</a:t>
            </a:r>
            <a:r>
              <a:rPr lang="e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行代表链表中的数据</a:t>
            </a:r>
          </a:p>
          <a:p>
            <a:pPr marL="742950" marR="0" indent="-648000" algn="l" defTabSz="584200" rtl="0" fontAlgn="auto" latinLnBrk="0" hangingPunct="0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  <a:tabLst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输出：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e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or 0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E1C790-3925-8942-96A5-3412C8D2CB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795" y="4594198"/>
            <a:ext cx="5359400" cy="78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AD8FAB52-533A-F642-B719-D9CABA3D24A5}"/>
              </a:ext>
            </a:extLst>
          </p:cNvPr>
          <p:cNvSpPr txBox="1"/>
          <p:nvPr/>
        </p:nvSpPr>
        <p:spPr>
          <a:xfrm>
            <a:off x="1124952" y="5549171"/>
            <a:ext cx="61000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输入：</a:t>
            </a:r>
            <a:r>
              <a:rPr lang="en" altLang="zh-CN" dirty="0"/>
              <a:t>head = [1,2,2,1] </a:t>
            </a:r>
            <a:r>
              <a:rPr lang="zh-CN" altLang="en-US" dirty="0"/>
              <a:t>输出：</a:t>
            </a:r>
            <a:r>
              <a:rPr lang="en" altLang="zh-CN" dirty="0"/>
              <a:t>true</a:t>
            </a:r>
            <a:endParaRPr lang="zh-CN" alt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CB4ED8C5-3FEC-FB46-B800-7DA176F427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6500" y="4600872"/>
            <a:ext cx="2311400" cy="78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id="{2455D9D1-0FE0-EE4E-A6EF-FEDB9DF7DED6}"/>
              </a:ext>
            </a:extLst>
          </p:cNvPr>
          <p:cNvSpPr txBox="1"/>
          <p:nvPr/>
        </p:nvSpPr>
        <p:spPr>
          <a:xfrm>
            <a:off x="8610600" y="5549433"/>
            <a:ext cx="45459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输入：</a:t>
            </a:r>
            <a:r>
              <a:rPr lang="en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head = [1,2] </a:t>
            </a:r>
            <a:r>
              <a:rPr lang="zh-CN" altLang="en-US" b="1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输出：</a:t>
            </a:r>
            <a:r>
              <a:rPr lang="en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false</a:t>
            </a:r>
            <a:endParaRPr lang="zh-CN" altLang="en-US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40997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78524" y="230990"/>
            <a:ext cx="104745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实验二 线性表</a:t>
            </a:r>
            <a:endParaRPr lang="en-US" altLang="zh-CN" sz="32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0ADB6-F4C4-4E93-8022-F8C06E675D05}" type="slidenum">
              <a:rPr lang="x-none" smtClean="0"/>
              <a:t>5</a:t>
            </a:fld>
            <a:endParaRPr lang="x-none"/>
          </a:p>
        </p:txBody>
      </p:sp>
      <p:pic>
        <p:nvPicPr>
          <p:cNvPr id="31" name="图片 3" descr="中山大学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3090" y="187960"/>
            <a:ext cx="986790" cy="986790"/>
          </a:xfrm>
          <a:prstGeom prst="rect">
            <a:avLst/>
          </a:prstGeom>
        </p:spPr>
      </p:pic>
      <p:cxnSp>
        <p:nvCxnSpPr>
          <p:cNvPr id="34" name="直接连接符 12"/>
          <p:cNvCxnSpPr/>
          <p:nvPr/>
        </p:nvCxnSpPr>
        <p:spPr>
          <a:xfrm>
            <a:off x="278524" y="823793"/>
            <a:ext cx="10434969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14"/>
          <p:cNvCxnSpPr/>
          <p:nvPr/>
        </p:nvCxnSpPr>
        <p:spPr>
          <a:xfrm>
            <a:off x="278524" y="6410038"/>
            <a:ext cx="10389476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4AC758D3-3792-6042-B700-3912775BE61C}"/>
              </a:ext>
            </a:extLst>
          </p:cNvPr>
          <p:cNvSpPr txBox="1"/>
          <p:nvPr/>
        </p:nvSpPr>
        <p:spPr>
          <a:xfrm>
            <a:off x="452120" y="966516"/>
            <a:ext cx="2869375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742950" marR="0" indent="-6480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" panose="05000000000000000000" pitchFamily="2" charset="2"/>
              <a:buChar char="l"/>
              <a:tabLst/>
            </a:pPr>
            <a:r>
              <a:rPr kumimoji="0" lang="zh-CN" altLang="en-US" sz="2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实验任务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kumimoji="0" lang="zh-CN" altLang="en-US" sz="2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D93E51A-C3A0-ED4C-859D-437626BCB8ED}"/>
              </a:ext>
            </a:extLst>
          </p:cNvPr>
          <p:cNvSpPr txBox="1"/>
          <p:nvPr/>
        </p:nvSpPr>
        <p:spPr>
          <a:xfrm>
            <a:off x="724152" y="1403791"/>
            <a:ext cx="10743696" cy="807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742950" marR="0" indent="-648000" algn="l" defTabSz="584200" rtl="0" fontAlgn="auto" latinLnBrk="0" hangingPunct="0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  <a:tabLst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已知有两个等长的非降序序列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，设计函数求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并集的中位数</a:t>
            </a:r>
            <a:endParaRPr kumimoji="0" lang="en-US" altLang="zh-CN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3314410A-53A7-E04B-9D22-3572DCCC0C2C}"/>
              </a:ext>
            </a:extLst>
          </p:cNvPr>
          <p:cNvGrpSpPr/>
          <p:nvPr/>
        </p:nvGrpSpPr>
        <p:grpSpPr>
          <a:xfrm>
            <a:off x="1008894" y="2285684"/>
            <a:ext cx="10237591" cy="2064835"/>
            <a:chOff x="786967" y="4248717"/>
            <a:chExt cx="10237591" cy="2064835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387376F5-CBB8-C64F-A219-70E1EB34E25D}"/>
                </a:ext>
              </a:extLst>
            </p:cNvPr>
            <p:cNvGrpSpPr/>
            <p:nvPr/>
          </p:nvGrpSpPr>
          <p:grpSpPr>
            <a:xfrm>
              <a:off x="786967" y="4248717"/>
              <a:ext cx="10237591" cy="2064835"/>
              <a:chOff x="1128658" y="3411956"/>
              <a:chExt cx="10237591" cy="2064835"/>
            </a:xfrm>
          </p:grpSpPr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8E37A533-553D-D24A-BDAF-B13D24B3C461}"/>
                  </a:ext>
                </a:extLst>
              </p:cNvPr>
              <p:cNvGrpSpPr/>
              <p:nvPr/>
            </p:nvGrpSpPr>
            <p:grpSpPr>
              <a:xfrm>
                <a:off x="1811537" y="3411956"/>
                <a:ext cx="3019247" cy="1769611"/>
                <a:chOff x="1199070" y="3411956"/>
                <a:chExt cx="3019247" cy="1769611"/>
              </a:xfrm>
            </p:grpSpPr>
            <p:pic>
              <p:nvPicPr>
                <p:cNvPr id="19" name="图片 18">
                  <a:extLst>
                    <a:ext uri="{FF2B5EF4-FFF2-40B4-BE49-F238E27FC236}">
                      <a16:creationId xmlns:a16="http://schemas.microsoft.com/office/drawing/2014/main" id="{4B7AB46E-F9E6-814B-9F59-C95912F53DC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481" t="916" r="41838" b="87707"/>
                <a:stretch/>
              </p:blipFill>
              <p:spPr>
                <a:xfrm>
                  <a:off x="1199070" y="3411956"/>
                  <a:ext cx="3019247" cy="656590"/>
                </a:xfrm>
                <a:prstGeom prst="rect">
                  <a:avLst/>
                </a:prstGeom>
              </p:spPr>
            </p:pic>
            <p:pic>
              <p:nvPicPr>
                <p:cNvPr id="20" name="图片 19">
                  <a:extLst>
                    <a:ext uri="{FF2B5EF4-FFF2-40B4-BE49-F238E27FC236}">
                      <a16:creationId xmlns:a16="http://schemas.microsoft.com/office/drawing/2014/main" id="{09DA51A8-4942-F944-BEBA-D1521F85F89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696" t="21543" r="56738" b="67080"/>
                <a:stretch/>
              </p:blipFill>
              <p:spPr>
                <a:xfrm>
                  <a:off x="1216322" y="4524977"/>
                  <a:ext cx="1808193" cy="656590"/>
                </a:xfrm>
                <a:prstGeom prst="rect">
                  <a:avLst/>
                </a:prstGeom>
              </p:spPr>
            </p:pic>
          </p:grpSp>
          <p:pic>
            <p:nvPicPr>
              <p:cNvPr id="14" name="图片 13">
                <a:extLst>
                  <a:ext uri="{FF2B5EF4-FFF2-40B4-BE49-F238E27FC236}">
                    <a16:creationId xmlns:a16="http://schemas.microsoft.com/office/drawing/2014/main" id="{89D90442-9710-FC4E-BF07-616E8EC8750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7" t="42170" r="32040" b="46735"/>
              <a:stretch/>
            </p:blipFill>
            <p:spPr>
              <a:xfrm>
                <a:off x="5991946" y="3976611"/>
                <a:ext cx="5374303" cy="640300"/>
              </a:xfrm>
              <a:prstGeom prst="rect">
                <a:avLst/>
              </a:prstGeom>
            </p:spPr>
          </p:pic>
          <p:sp>
            <p:nvSpPr>
              <p:cNvPr id="15" name="data/sst-sentiment-text-threeclass">
                <a:extLst>
                  <a:ext uri="{FF2B5EF4-FFF2-40B4-BE49-F238E27FC236}">
                    <a16:creationId xmlns:a16="http://schemas.microsoft.com/office/drawing/2014/main" id="{6E498705-0C46-FD47-AB6F-C31BEA8B8B50}"/>
                  </a:ext>
                </a:extLst>
              </p:cNvPr>
              <p:cNvSpPr txBox="1"/>
              <p:nvPr/>
            </p:nvSpPr>
            <p:spPr>
              <a:xfrm>
                <a:off x="1128658" y="3502344"/>
                <a:ext cx="599523" cy="4719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anchor="ctr">
                <a:spAutoFit/>
              </a:bodyPr>
              <a:lstStyle/>
              <a:p>
                <a:pPr algn="l">
                  <a:buSzPct val="120000"/>
                </a:pPr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表</a:t>
                </a:r>
                <a:r>
                  <a:rPr lang="en-US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  <a:endParaRPr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" name="data/sst-sentiment-text-threeclass">
                <a:extLst>
                  <a:ext uri="{FF2B5EF4-FFF2-40B4-BE49-F238E27FC236}">
                    <a16:creationId xmlns:a16="http://schemas.microsoft.com/office/drawing/2014/main" id="{DCBABE54-50AE-3948-86EE-463E08B70EC2}"/>
                  </a:ext>
                </a:extLst>
              </p:cNvPr>
              <p:cNvSpPr txBox="1"/>
              <p:nvPr/>
            </p:nvSpPr>
            <p:spPr>
              <a:xfrm>
                <a:off x="1128658" y="4617310"/>
                <a:ext cx="599523" cy="4719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anchor="ctr">
                <a:spAutoFit/>
              </a:bodyPr>
              <a:lstStyle/>
              <a:p>
                <a:pPr algn="l">
                  <a:buSzPct val="120000"/>
                </a:pPr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表</a:t>
                </a:r>
                <a:r>
                  <a:rPr lang="en-US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</a:t>
                </a:r>
                <a:endParaRPr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7" name="箭头: 右 10">
                <a:extLst>
                  <a:ext uri="{FF2B5EF4-FFF2-40B4-BE49-F238E27FC236}">
                    <a16:creationId xmlns:a16="http://schemas.microsoft.com/office/drawing/2014/main" id="{75B794B6-358A-DC41-AF1A-09CCB3916E4A}"/>
                  </a:ext>
                </a:extLst>
              </p:cNvPr>
              <p:cNvSpPr/>
              <p:nvPr/>
            </p:nvSpPr>
            <p:spPr>
              <a:xfrm>
                <a:off x="5037822" y="3909813"/>
                <a:ext cx="772978" cy="815181"/>
              </a:xfrm>
              <a:prstGeom prst="rightArrow">
                <a:avLst/>
              </a:prstGeom>
              <a:solidFill>
                <a:schemeClr val="tx1"/>
              </a:solidFill>
              <a:ln w="12700" cap="flat">
                <a:solidFill>
                  <a:schemeClr val="tx1"/>
                </a:solidFill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20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18" name="data/sst-sentiment-text-threeclass">
                <a:extLst>
                  <a:ext uri="{FF2B5EF4-FFF2-40B4-BE49-F238E27FC236}">
                    <a16:creationId xmlns:a16="http://schemas.microsoft.com/office/drawing/2014/main" id="{9129518D-0FD8-974D-BEDE-A6B7D3886E23}"/>
                  </a:ext>
                </a:extLst>
              </p:cNvPr>
              <p:cNvSpPr txBox="1"/>
              <p:nvPr/>
            </p:nvSpPr>
            <p:spPr>
              <a:xfrm>
                <a:off x="8097700" y="5004867"/>
                <a:ext cx="1025922" cy="47192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anchor="ctr">
                <a:spAutoFit/>
              </a:bodyPr>
              <a:lstStyle/>
              <a:p>
                <a:pPr algn="l">
                  <a:buSzPct val="120000"/>
                </a:pPr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中位数</a:t>
                </a:r>
                <a:endParaRPr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12" name="直接箭头连接符 3">
              <a:extLst>
                <a:ext uri="{FF2B5EF4-FFF2-40B4-BE49-F238E27FC236}">
                  <a16:creationId xmlns:a16="http://schemas.microsoft.com/office/drawing/2014/main" id="{C5981625-F102-774C-8BAB-86AC69889B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339667" y="5422899"/>
              <a:ext cx="0" cy="474133"/>
            </a:xfrm>
            <a:prstGeom prst="straightConnector1">
              <a:avLst/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CC2114E8-BAC8-124B-B609-BD0D5709D2F4}"/>
              </a:ext>
            </a:extLst>
          </p:cNvPr>
          <p:cNvSpPr txBox="1"/>
          <p:nvPr/>
        </p:nvSpPr>
        <p:spPr>
          <a:xfrm rot="60000">
            <a:off x="341147" y="4228645"/>
            <a:ext cx="1431200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94950" marR="0" algn="l" defTabSz="584200" rtl="0" fontAlgn="auto" latinLnBrk="0" hangingPunct="0"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tabLst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示例</a:t>
            </a: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：</a:t>
            </a:r>
            <a:endParaRPr kumimoji="0" lang="en-US" altLang="zh-CN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  <p:graphicFrame>
        <p:nvGraphicFramePr>
          <p:cNvPr id="22" name="表格 4">
            <a:extLst>
              <a:ext uri="{FF2B5EF4-FFF2-40B4-BE49-F238E27FC236}">
                <a16:creationId xmlns:a16="http://schemas.microsoft.com/office/drawing/2014/main" id="{45527C70-67ED-B546-8A3F-B0CAFE04D143}"/>
              </a:ext>
            </a:extLst>
          </p:cNvPr>
          <p:cNvGraphicFramePr>
            <a:graphicFrameLocks noGrp="1"/>
          </p:cNvGraphicFramePr>
          <p:nvPr/>
        </p:nvGraphicFramePr>
        <p:xfrm>
          <a:off x="160034" y="4743584"/>
          <a:ext cx="6600091" cy="151008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55547">
                  <a:extLst>
                    <a:ext uri="{9D8B030D-6E8A-4147-A177-3AD203B41FA5}">
                      <a16:colId xmlns:a16="http://schemas.microsoft.com/office/drawing/2014/main" val="2011876628"/>
                    </a:ext>
                  </a:extLst>
                </a:gridCol>
                <a:gridCol w="2740285">
                  <a:extLst>
                    <a:ext uri="{9D8B030D-6E8A-4147-A177-3AD203B41FA5}">
                      <a16:colId xmlns:a16="http://schemas.microsoft.com/office/drawing/2014/main" val="2172650097"/>
                    </a:ext>
                  </a:extLst>
                </a:gridCol>
                <a:gridCol w="1204259">
                  <a:extLst>
                    <a:ext uri="{9D8B030D-6E8A-4147-A177-3AD203B41FA5}">
                      <a16:colId xmlns:a16="http://schemas.microsoft.com/office/drawing/2014/main" val="3789331257"/>
                    </a:ext>
                  </a:extLst>
                </a:gridCol>
              </a:tblGrid>
              <a:tr h="43662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</a:t>
                      </a:r>
                      <a:r>
                        <a:rPr lang="en-US" altLang="zh-CN" sz="20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1</a:t>
                      </a:r>
                      <a:endParaRPr lang="zh-CN" altLang="en-US" sz="20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</a:t>
                      </a:r>
                      <a:r>
                        <a:rPr lang="en-US" altLang="zh-CN" sz="20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2</a:t>
                      </a:r>
                      <a:endParaRPr lang="zh-CN" altLang="en-US" sz="20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结果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0773970"/>
                  </a:ext>
                </a:extLst>
              </a:tr>
              <a:tr h="3906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[1, 3, 5, 7, 9]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[2, 3, 4, 5, 6]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58420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zh-CN" sz="2000" b="0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  <a:sym typeface="Helvetica Light"/>
                        </a:rPr>
                        <a:t>4</a:t>
                      </a:r>
                      <a:endParaRPr lang="zh-CN" altLang="en-US" sz="2000" b="0" i="0" u="none" strike="noStrike" cap="none" spc="0" baseline="0" dirty="0">
                        <a:solidFill>
                          <a:schemeClr val="tx1"/>
                        </a:solidFill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  <a:sym typeface="Helvetica Ligh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8929517"/>
                  </a:ext>
                </a:extLst>
              </a:tr>
              <a:tr h="6772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[-100, -10, 1, 1, 1, 1]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[-50, 0, 2, 3, 4, 5]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58420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zh-CN" sz="2000" b="0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  <a:sym typeface="Helvetica Light"/>
                        </a:rPr>
                        <a:t>1</a:t>
                      </a:r>
                      <a:endParaRPr lang="zh-CN" altLang="en-US" sz="2000" b="0" i="0" u="none" strike="noStrike" cap="none" spc="0" baseline="0" dirty="0">
                        <a:solidFill>
                          <a:schemeClr val="tx1"/>
                        </a:solidFill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  <a:sym typeface="Helvetica Ligh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440645"/>
                  </a:ext>
                </a:extLst>
              </a:tr>
            </a:tbl>
          </a:graphicData>
        </a:graphic>
      </p:graphicFrame>
      <p:grpSp>
        <p:nvGrpSpPr>
          <p:cNvPr id="23" name="组合 22">
            <a:extLst>
              <a:ext uri="{FF2B5EF4-FFF2-40B4-BE49-F238E27FC236}">
                <a16:creationId xmlns:a16="http://schemas.microsoft.com/office/drawing/2014/main" id="{F6B5C0E2-B90A-4344-900E-8977A45ADDFE}"/>
              </a:ext>
            </a:extLst>
          </p:cNvPr>
          <p:cNvGrpSpPr/>
          <p:nvPr/>
        </p:nvGrpSpPr>
        <p:grpSpPr>
          <a:xfrm>
            <a:off x="6701050" y="4249614"/>
            <a:ext cx="5153813" cy="2165193"/>
            <a:chOff x="7326844" y="5919724"/>
            <a:chExt cx="5153813" cy="2165193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DF31DDD0-F1EE-B144-9427-3C9504BB32D9}"/>
                </a:ext>
              </a:extLst>
            </p:cNvPr>
            <p:cNvSpPr txBox="1"/>
            <p:nvPr/>
          </p:nvSpPr>
          <p:spPr>
            <a:xfrm rot="60000">
              <a:off x="7326844" y="5919724"/>
              <a:ext cx="1431200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94950" marR="0" algn="l" defTabSz="584200" rtl="0" fontAlgn="auto" latinLnBrk="0" hangingPunct="0">
                <a:spcBef>
                  <a:spcPts val="0"/>
                </a:spcBef>
                <a:spcAft>
                  <a:spcPts val="0"/>
                </a:spcAft>
                <a:buClr>
                  <a:srgbClr val="FFC000"/>
                </a:buClr>
                <a:buSzPct val="70000"/>
                <a:tabLst/>
              </a:pP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注意</a:t>
              </a:r>
              <a:r>
                <a:rPr kumimoji="0" lang="zh-CN" altLang="en-US" sz="24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Helvetica Light"/>
                </a:rPr>
                <a:t>：</a:t>
              </a:r>
              <a:endParaRPr kumimoji="0" lang="en-US" altLang="zh-CN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endParaRPr>
            </a:p>
          </p:txBody>
        </p:sp>
        <p:sp>
          <p:nvSpPr>
            <p:cNvPr id="25" name="data/sst-sentiment-text-threeclass">
              <a:extLst>
                <a:ext uri="{FF2B5EF4-FFF2-40B4-BE49-F238E27FC236}">
                  <a16:creationId xmlns:a16="http://schemas.microsoft.com/office/drawing/2014/main" id="{938FB76D-E1A5-D243-B72F-A58C6ADF02BB}"/>
                </a:ext>
              </a:extLst>
            </p:cNvPr>
            <p:cNvSpPr txBox="1"/>
            <p:nvPr/>
          </p:nvSpPr>
          <p:spPr>
            <a:xfrm>
              <a:off x="7449004" y="6216329"/>
              <a:ext cx="5031653" cy="186858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anchor="ctr">
              <a:spAutoFit/>
            </a:bodyPr>
            <a:lstStyle/>
            <a:p>
              <a:pPr indent="-360000" algn="l">
                <a:lnSpc>
                  <a:spcPts val="4800"/>
                </a:lnSpc>
                <a:buSzPct val="100000"/>
                <a:buFont typeface="微软雅黑" panose="020B0503020204020204" pitchFamily="34" charset="-122"/>
                <a:buChar char="−"/>
              </a:pP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输入分三行，第一行给出序列的公共长度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N(0&lt;N&lt;10</a:t>
              </a:r>
              <a:r>
                <a:rPr lang="en-US" altLang="zh-CN" sz="2000" b="1" baseline="30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，随后每行输入一个序列的信息，数字用空格隔开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35076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78524" y="230990"/>
            <a:ext cx="104745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实验二 线性表</a:t>
            </a:r>
            <a:endParaRPr lang="en-US" altLang="zh-CN" sz="32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0ADB6-F4C4-4E93-8022-F8C06E675D05}" type="slidenum">
              <a:rPr lang="x-none" smtClean="0"/>
              <a:t>6</a:t>
            </a:fld>
            <a:endParaRPr lang="x-none"/>
          </a:p>
        </p:txBody>
      </p:sp>
      <p:pic>
        <p:nvPicPr>
          <p:cNvPr id="31" name="图片 3" descr="中山大学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3090" y="187960"/>
            <a:ext cx="986790" cy="986790"/>
          </a:xfrm>
          <a:prstGeom prst="rect">
            <a:avLst/>
          </a:prstGeom>
        </p:spPr>
      </p:pic>
      <p:cxnSp>
        <p:nvCxnSpPr>
          <p:cNvPr id="34" name="直接连接符 12"/>
          <p:cNvCxnSpPr/>
          <p:nvPr/>
        </p:nvCxnSpPr>
        <p:spPr>
          <a:xfrm>
            <a:off x="278524" y="823793"/>
            <a:ext cx="10434969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14"/>
          <p:cNvCxnSpPr/>
          <p:nvPr/>
        </p:nvCxnSpPr>
        <p:spPr>
          <a:xfrm>
            <a:off x="278524" y="6410038"/>
            <a:ext cx="10389476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5880367C-A361-1F40-94FE-85ECFE49B2BF}"/>
              </a:ext>
            </a:extLst>
          </p:cNvPr>
          <p:cNvSpPr txBox="1"/>
          <p:nvPr/>
        </p:nvSpPr>
        <p:spPr>
          <a:xfrm>
            <a:off x="278524" y="1087926"/>
            <a:ext cx="2869375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742950" marR="0" indent="-6480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" panose="05000000000000000000" pitchFamily="2" charset="2"/>
              <a:buChar char="l"/>
              <a:tabLst/>
            </a:pPr>
            <a:r>
              <a:rPr kumimoji="0" lang="zh-CN" altLang="en-US" sz="2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实验任务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kumimoji="0" lang="zh-CN" altLang="en-US" sz="2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：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167BD50C-E343-E743-8399-321C5926DAA7}"/>
              </a:ext>
            </a:extLst>
          </p:cNvPr>
          <p:cNvSpPr txBox="1"/>
          <p:nvPr/>
        </p:nvSpPr>
        <p:spPr>
          <a:xfrm>
            <a:off x="633749" y="1380414"/>
            <a:ext cx="9764116" cy="15132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742950" marR="0" indent="-648000" algn="l" defTabSz="584200" rtl="0" fontAlgn="auto" latinLnBrk="0" hangingPunct="0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  <a:tabLst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实现如下函数，对给定一个带头结点的单链表和一个整数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，要求将链表中的每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个结点做一次逆转</a:t>
            </a:r>
            <a:endParaRPr kumimoji="0" lang="en-US" altLang="zh-CN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0825E1E-45B8-7E4F-B720-67868D91AD40}"/>
              </a:ext>
            </a:extLst>
          </p:cNvPr>
          <p:cNvSpPr txBox="1"/>
          <p:nvPr/>
        </p:nvSpPr>
        <p:spPr>
          <a:xfrm>
            <a:off x="2977606" y="2898237"/>
            <a:ext cx="5632994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94950" marR="0" algn="l" defTabSz="584200" rtl="0" fontAlgn="auto" latinLnBrk="0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tabLst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void</a:t>
            </a:r>
            <a:r>
              <a:rPr kumimoji="0" lang="en-US" altLang="zh-CN" sz="28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Helvetica Light"/>
              </a:rPr>
              <a:t> </a:t>
            </a:r>
            <a:r>
              <a:rPr lang="en-US" altLang="zh-CN" sz="28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K_Reverse</a:t>
            </a:r>
            <a:r>
              <a:rPr kumimoji="0" lang="en-US" altLang="zh-CN" sz="28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Helvetica Light"/>
              </a:rPr>
              <a:t>( 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List</a:t>
            </a:r>
            <a:r>
              <a:rPr kumimoji="0" lang="en-US" altLang="zh-CN" sz="28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Helvetica Light"/>
              </a:rPr>
              <a:t> L, int K )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953DD3E2-E0AE-F847-97D2-FBACBF9B4A7E}"/>
              </a:ext>
            </a:extLst>
          </p:cNvPr>
          <p:cNvSpPr txBox="1"/>
          <p:nvPr/>
        </p:nvSpPr>
        <p:spPr>
          <a:xfrm rot="60000">
            <a:off x="474741" y="3328863"/>
            <a:ext cx="1431200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94950" marR="0" algn="l" defTabSz="584200" rtl="0" fontAlgn="auto" latinLnBrk="0" hangingPunct="0"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tabLst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示例</a:t>
            </a: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：</a:t>
            </a:r>
            <a:endParaRPr kumimoji="0" lang="en-US" altLang="zh-CN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F2F4FD36-56D9-AB48-87E8-03951CDB51B3}"/>
              </a:ext>
            </a:extLst>
          </p:cNvPr>
          <p:cNvGrpSpPr/>
          <p:nvPr/>
        </p:nvGrpSpPr>
        <p:grpSpPr>
          <a:xfrm>
            <a:off x="4708390" y="3814815"/>
            <a:ext cx="6044700" cy="1539800"/>
            <a:chOff x="7326844" y="5919724"/>
            <a:chExt cx="6044700" cy="1539800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3E2938CC-927B-FF46-AA0C-E140DF82699E}"/>
                </a:ext>
              </a:extLst>
            </p:cNvPr>
            <p:cNvSpPr txBox="1"/>
            <p:nvPr/>
          </p:nvSpPr>
          <p:spPr>
            <a:xfrm rot="60000">
              <a:off x="7326844" y="5919724"/>
              <a:ext cx="1431200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94950" marR="0" algn="l" defTabSz="584200" rtl="0" fontAlgn="auto" latinLnBrk="0" hangingPunct="0">
                <a:spcBef>
                  <a:spcPts val="0"/>
                </a:spcBef>
                <a:spcAft>
                  <a:spcPts val="0"/>
                </a:spcAft>
                <a:buClr>
                  <a:srgbClr val="FFC000"/>
                </a:buClr>
                <a:buSzPct val="70000"/>
                <a:tabLst/>
              </a:pP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注意</a:t>
              </a:r>
              <a:r>
                <a:rPr kumimoji="0" lang="zh-CN" altLang="en-US" sz="24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Helvetica Light"/>
                </a:rPr>
                <a:t>：</a:t>
              </a:r>
              <a:endParaRPr kumimoji="0" lang="en-US" altLang="zh-CN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endParaRPr>
            </a:p>
          </p:txBody>
        </p:sp>
        <p:sp>
          <p:nvSpPr>
            <p:cNvPr id="30" name="data/sst-sentiment-text-threeclass">
              <a:extLst>
                <a:ext uri="{FF2B5EF4-FFF2-40B4-BE49-F238E27FC236}">
                  <a16:creationId xmlns:a16="http://schemas.microsoft.com/office/drawing/2014/main" id="{CCD9C0B9-0D42-2944-8B8E-19385322DAAC}"/>
                </a:ext>
              </a:extLst>
            </p:cNvPr>
            <p:cNvSpPr txBox="1"/>
            <p:nvPr/>
          </p:nvSpPr>
          <p:spPr>
            <a:xfrm>
              <a:off x="7607188" y="6218671"/>
              <a:ext cx="5764356" cy="124085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/>
            <a:p>
              <a:pPr indent="-360000" algn="l">
                <a:lnSpc>
                  <a:spcPts val="4800"/>
                </a:lnSpc>
                <a:buSzPct val="100000"/>
                <a:buFont typeface="微软雅黑" panose="020B0503020204020204" pitchFamily="34" charset="-122"/>
                <a:buChar char="−"/>
              </a:pP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输入分三行，第一行给出序列的长度；</a:t>
              </a:r>
              <a:b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</a:b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第二行给出序列的信息；第三行给出整数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K</a:t>
              </a:r>
            </a:p>
          </p:txBody>
        </p: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54FDFA1D-B572-274B-A9CC-31C282A96ADD}"/>
              </a:ext>
            </a:extLst>
          </p:cNvPr>
          <p:cNvSpPr txBox="1"/>
          <p:nvPr/>
        </p:nvSpPr>
        <p:spPr>
          <a:xfrm>
            <a:off x="1190341" y="3928984"/>
            <a:ext cx="2957199" cy="24109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94950" marR="0" algn="l" defTabSz="584200" rtl="0" fontAlgn="auto" latinLnBrk="0" hangingPunct="0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tabLst/>
            </a:pPr>
            <a:r>
              <a:rPr kumimoji="0" lang="en-US" altLang="zh-CN" sz="2400" b="1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Helvetica Light"/>
              </a:rPr>
              <a:t>Input: </a:t>
            </a:r>
          </a:p>
          <a:p>
            <a:pPr marL="94950" marR="0" algn="l" defTabSz="584200" rtl="0" fontAlgn="auto" latinLnBrk="0" hangingPunct="0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tabLst/>
            </a:pPr>
            <a:r>
              <a:rPr lang="en-US" altLang="zh-CN" sz="2400" b="1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6	</a:t>
            </a:r>
          </a:p>
          <a:p>
            <a:pPr marL="94950" marR="0" algn="l" defTabSz="584200" rtl="0" fontAlgn="auto" latinLnBrk="0" hangingPunct="0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tabLst/>
            </a:pPr>
            <a:r>
              <a:rPr lang="en-US" altLang="zh-CN" sz="2400" b="1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1 2 3 4 5 6</a:t>
            </a:r>
          </a:p>
          <a:p>
            <a:pPr marL="94950" marR="0" algn="l" defTabSz="584200" rtl="0" fontAlgn="auto" latinLnBrk="0" hangingPunct="0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tabLst/>
            </a:pPr>
            <a:r>
              <a:rPr lang="en-US" altLang="zh-CN" sz="2400" b="1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4</a:t>
            </a:r>
          </a:p>
          <a:p>
            <a:pPr marL="94950" marR="0" algn="l" defTabSz="584200" rtl="0" fontAlgn="auto" latinLnBrk="0" hangingPunct="0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tabLst/>
            </a:pPr>
            <a:r>
              <a:rPr lang="en-US" altLang="zh-CN" sz="2400" b="1" dirty="0">
                <a:solidFill>
                  <a:schemeClr val="accent5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Output: </a:t>
            </a:r>
          </a:p>
          <a:p>
            <a:pPr marL="94950" marR="0" algn="l" defTabSz="584200" rtl="0" fontAlgn="auto" latinLnBrk="0" hangingPunct="0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tabLst/>
            </a:pPr>
            <a:r>
              <a:rPr lang="en-US" altLang="zh-CN" sz="2400" b="1" dirty="0">
                <a:solidFill>
                  <a:schemeClr val="accent5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4 3 2 1 5 6</a:t>
            </a:r>
            <a:endParaRPr kumimoji="0" lang="en-US" altLang="zh-CN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609112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78524" y="230990"/>
            <a:ext cx="104745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实验二 线性表</a:t>
            </a:r>
            <a:endParaRPr lang="en-US" altLang="zh-CN" sz="32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0ADB6-F4C4-4E93-8022-F8C06E675D05}" type="slidenum">
              <a:rPr lang="x-none" smtClean="0"/>
              <a:t>7</a:t>
            </a:fld>
            <a:endParaRPr lang="x-none"/>
          </a:p>
        </p:txBody>
      </p:sp>
      <p:pic>
        <p:nvPicPr>
          <p:cNvPr id="31" name="图片 3" descr="中山大学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3090" y="187960"/>
            <a:ext cx="986790" cy="986790"/>
          </a:xfrm>
          <a:prstGeom prst="rect">
            <a:avLst/>
          </a:prstGeom>
        </p:spPr>
      </p:pic>
      <p:cxnSp>
        <p:nvCxnSpPr>
          <p:cNvPr id="34" name="直接连接符 12"/>
          <p:cNvCxnSpPr/>
          <p:nvPr/>
        </p:nvCxnSpPr>
        <p:spPr>
          <a:xfrm>
            <a:off x="278524" y="823793"/>
            <a:ext cx="10434969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14"/>
          <p:cNvCxnSpPr/>
          <p:nvPr/>
        </p:nvCxnSpPr>
        <p:spPr>
          <a:xfrm>
            <a:off x="278524" y="6410038"/>
            <a:ext cx="10389476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73CB5E74-5777-F64C-A581-F333A0873A33}"/>
              </a:ext>
            </a:extLst>
          </p:cNvPr>
          <p:cNvSpPr txBox="1"/>
          <p:nvPr/>
        </p:nvSpPr>
        <p:spPr>
          <a:xfrm>
            <a:off x="278524" y="1056694"/>
            <a:ext cx="2869375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742950" marR="0" indent="-6480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" panose="05000000000000000000" pitchFamily="2" charset="2"/>
              <a:buChar char="l"/>
              <a:tabLst/>
            </a:pPr>
            <a:r>
              <a:rPr kumimoji="0" lang="zh-CN" altLang="en-US" sz="2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实验任务</a:t>
            </a:r>
            <a:r>
              <a:rPr kumimoji="0" lang="en-US" altLang="zh-CN" sz="2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4</a:t>
            </a:r>
            <a:r>
              <a:rPr kumimoji="0" lang="zh-CN" altLang="en-US" sz="2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07DEBD7-A05E-764C-B7FB-F9A3C3FB318D}"/>
              </a:ext>
            </a:extLst>
          </p:cNvPr>
          <p:cNvSpPr txBox="1"/>
          <p:nvPr/>
        </p:nvSpPr>
        <p:spPr>
          <a:xfrm>
            <a:off x="899569" y="1382911"/>
            <a:ext cx="10077267" cy="807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742950" marR="0" indent="-648000" algn="l" defTabSz="584200" rtl="0" fontAlgn="auto" latinLnBrk="0" hangingPunct="0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  <a:tabLst/>
            </a:pP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实现如下函数，输入两个链表，找出公共后缀</a:t>
            </a:r>
            <a:endParaRPr kumimoji="0" lang="en-US" altLang="zh-CN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B2783F0-B9CB-AB40-AC0A-8EC347139811}"/>
              </a:ext>
            </a:extLst>
          </p:cNvPr>
          <p:cNvSpPr txBox="1"/>
          <p:nvPr/>
        </p:nvSpPr>
        <p:spPr>
          <a:xfrm>
            <a:off x="3147899" y="2157319"/>
            <a:ext cx="5244688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94950" marR="0" algn="l" defTabSz="584200" rtl="0" fontAlgn="auto" latinLnBrk="0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tabLst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List</a:t>
            </a:r>
            <a:r>
              <a:rPr kumimoji="0" lang="en-US" altLang="zh-CN" sz="28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Helvetica Light"/>
              </a:rPr>
              <a:t> </a:t>
            </a:r>
            <a:r>
              <a:rPr kumimoji="0" lang="en-US" altLang="zh-CN" sz="2800" b="1" i="0" u="none" strike="noStrike" cap="none" spc="0" normalizeH="0" baseline="0" dirty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Helvetica Light"/>
              </a:rPr>
              <a:t>Suffix</a:t>
            </a:r>
            <a:r>
              <a:rPr kumimoji="0" lang="en-US" altLang="zh-CN" sz="28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Helvetica Light"/>
              </a:rPr>
              <a:t>( 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List L1, List L2</a:t>
            </a:r>
            <a:r>
              <a:rPr kumimoji="0" lang="en-US" altLang="zh-CN" sz="28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Helvetica Light"/>
              </a:rPr>
              <a:t> )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FE04CD8-C158-FB4B-9505-88826FC63F00}"/>
              </a:ext>
            </a:extLst>
          </p:cNvPr>
          <p:cNvSpPr txBox="1"/>
          <p:nvPr/>
        </p:nvSpPr>
        <p:spPr>
          <a:xfrm rot="60000">
            <a:off x="95227" y="3046565"/>
            <a:ext cx="1431200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94950" marR="0" algn="l" defTabSz="584200" rtl="0" fontAlgn="auto" latinLnBrk="0" hangingPunct="0"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tabLst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示例</a:t>
            </a: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：</a:t>
            </a:r>
            <a:endParaRPr kumimoji="0" lang="en-US" altLang="zh-CN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91BE0D7-78C9-4541-808F-86D49147CE4C}"/>
              </a:ext>
            </a:extLst>
          </p:cNvPr>
          <p:cNvSpPr txBox="1"/>
          <p:nvPr/>
        </p:nvSpPr>
        <p:spPr>
          <a:xfrm>
            <a:off x="662737" y="3547280"/>
            <a:ext cx="2957199" cy="21544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94950" marR="0" algn="l" defTabSz="584200" rtl="0" fontAlgn="auto" latinLnBrk="0" hangingPunct="0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tabLst/>
            </a:pPr>
            <a:r>
              <a:rPr kumimoji="0" lang="en-US" altLang="zh-CN" sz="2400" b="1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Helvetica Light"/>
              </a:rPr>
              <a:t>Input: </a:t>
            </a:r>
          </a:p>
          <a:p>
            <a:pPr marL="94950" marR="0" algn="l" defTabSz="584200" rtl="0" fontAlgn="auto" latinLnBrk="0" hangingPunct="0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tabLst/>
            </a:pPr>
            <a:r>
              <a:rPr lang="en-US" altLang="zh-CN" sz="2400" b="1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loading</a:t>
            </a:r>
          </a:p>
          <a:p>
            <a:pPr marL="94950" marR="0" algn="l" defTabSz="584200" rtl="0" fontAlgn="auto" latinLnBrk="0" hangingPunct="0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tabLst/>
            </a:pPr>
            <a:r>
              <a:rPr lang="en-US" altLang="zh-CN" sz="2400" b="1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being</a:t>
            </a:r>
          </a:p>
          <a:p>
            <a:pPr marL="94950" marR="0" algn="l" defTabSz="584200" rtl="0" fontAlgn="auto" latinLnBrk="0" hangingPunct="0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tabLst/>
            </a:pPr>
            <a:endParaRPr lang="en-US" altLang="zh-CN" sz="2400" b="1" dirty="0">
              <a:solidFill>
                <a:schemeClr val="accent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4950" marR="0" algn="l" defTabSz="584200" rtl="0" fontAlgn="auto" latinLnBrk="0" hangingPunct="0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tabLst/>
            </a:pPr>
            <a:r>
              <a:rPr lang="en-US" altLang="zh-CN" sz="2400" b="1" dirty="0">
                <a:solidFill>
                  <a:schemeClr val="accent5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Output: </a:t>
            </a:r>
          </a:p>
          <a:p>
            <a:pPr marL="94950" marR="0" algn="l" defTabSz="584200" rtl="0" fontAlgn="auto" latinLnBrk="0" hangingPunct="0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tabLst/>
            </a:pPr>
            <a:r>
              <a:rPr lang="en-US" altLang="zh-CN" sz="2400" b="1" dirty="0">
                <a:solidFill>
                  <a:schemeClr val="accent5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ing</a:t>
            </a:r>
            <a:endParaRPr kumimoji="0" lang="en-US" altLang="zh-CN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Helvetica Light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A0568CDD-AD7E-E942-9D7C-56BA97ECD3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235" y="3530943"/>
            <a:ext cx="9205303" cy="188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239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78524" y="230990"/>
            <a:ext cx="104745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课堂报告提交说明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0ADB6-F4C4-4E93-8022-F8C06E675D05}" type="slidenum">
              <a:rPr lang="x-none" smtClean="0"/>
              <a:t>8</a:t>
            </a:fld>
            <a:endParaRPr lang="x-none"/>
          </a:p>
        </p:txBody>
      </p:sp>
      <p:pic>
        <p:nvPicPr>
          <p:cNvPr id="31" name="图片 3" descr="中山大学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3090" y="187960"/>
            <a:ext cx="986790" cy="986790"/>
          </a:xfrm>
          <a:prstGeom prst="rect">
            <a:avLst/>
          </a:prstGeom>
        </p:spPr>
      </p:pic>
      <p:cxnSp>
        <p:nvCxnSpPr>
          <p:cNvPr id="34" name="直接连接符 12"/>
          <p:cNvCxnSpPr/>
          <p:nvPr/>
        </p:nvCxnSpPr>
        <p:spPr>
          <a:xfrm>
            <a:off x="278524" y="823793"/>
            <a:ext cx="10434969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AB5AE49-150B-E38A-A17E-9E06CB73A9A3}"/>
              </a:ext>
            </a:extLst>
          </p:cNvPr>
          <p:cNvSpPr txBox="1"/>
          <p:nvPr/>
        </p:nvSpPr>
        <p:spPr>
          <a:xfrm>
            <a:off x="295178" y="892427"/>
            <a:ext cx="11503535" cy="52655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marL="522368" indent="-455609" defTabSz="410751" hangingPunct="0">
              <a:buClr>
                <a:schemeClr val="accent1"/>
              </a:buClr>
              <a:buSzPct val="85000"/>
              <a:buFont typeface="Wingdings" panose="05000000000000000000" pitchFamily="2" charset="2"/>
              <a:buChar char="l"/>
            </a:pPr>
            <a:r>
              <a:rPr lang="zh-CN" altLang="en-US" sz="2953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注意：本次实验需要到对分易提交实验课堂报告</a:t>
            </a:r>
            <a:r>
              <a:rPr lang="en-US" altLang="zh-CN" sz="2953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(zip</a:t>
            </a:r>
            <a:r>
              <a:rPr lang="zh-CN" altLang="en-US" sz="2953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压缩包格式</a:t>
            </a:r>
            <a:r>
              <a:rPr lang="en-US" altLang="zh-CN" sz="2953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)</a:t>
            </a:r>
            <a:endParaRPr lang="zh-CN" altLang="en-US" sz="2953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E0FEB5D-19EB-CB36-E916-97CC5EF827D8}"/>
              </a:ext>
            </a:extLst>
          </p:cNvPr>
          <p:cNvSpPr txBox="1"/>
          <p:nvPr/>
        </p:nvSpPr>
        <p:spPr>
          <a:xfrm>
            <a:off x="505356" y="1284358"/>
            <a:ext cx="11293357" cy="55736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marL="522368" indent="-455609" defTabSz="410751" hangingPunct="0">
              <a:lnSpc>
                <a:spcPts val="3867"/>
              </a:lnSpc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压缩包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中应包含：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79568" lvl="1" indent="-455609" defTabSz="410751" hangingPunct="0">
              <a:lnSpc>
                <a:spcPts val="3867"/>
              </a:lnSpc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</a:pPr>
            <a:r>
              <a:rPr lang="zh-CN" altLang="en-US" sz="24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已实现的任务文件源码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（不需要包括拓展的任务）</a:t>
            </a:r>
            <a:endParaRPr lang="en-US" altLang="zh-CN" sz="2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  <a:p>
            <a:pPr marL="979568" lvl="1" indent="-455609" defTabSz="410751" hangingPunct="0">
              <a:lnSpc>
                <a:spcPts val="3867"/>
              </a:lnSpc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</a:pPr>
            <a:r>
              <a:rPr lang="zh-CN" altLang="en-US" sz="24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一个</a:t>
            </a:r>
            <a:r>
              <a:rPr lang="en-US" altLang="zh-CN" sz="24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doc</a:t>
            </a:r>
            <a:r>
              <a:rPr lang="zh-CN" altLang="en-US" sz="24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或</a:t>
            </a:r>
            <a:r>
              <a:rPr lang="en-US" altLang="zh-CN" sz="24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pdf</a:t>
            </a:r>
            <a:r>
              <a:rPr lang="zh-CN" altLang="en-US" sz="24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文档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，上面需要有：</a:t>
            </a:r>
            <a:endParaRPr lang="en-US" altLang="zh-CN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  <a:p>
            <a:pPr marL="1436768" lvl="2" indent="-455609" defTabSz="410751" hangingPunct="0">
              <a:lnSpc>
                <a:spcPts val="3867"/>
              </a:lnSpc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开头说明 “</a:t>
            </a: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整体实现参考 </a:t>
            </a:r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+</a:t>
            </a: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 </a:t>
            </a:r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2-3</a:t>
            </a: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句简要体会（如教训、思路、拓展应用等）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”，如：</a:t>
            </a:r>
            <a:endParaRPr lang="en-US" altLang="zh-CN" sz="2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  <a:p>
            <a:pPr marL="1893968" lvl="3" indent="-455609" defTabSz="410751" hangingPunct="0">
              <a:lnSpc>
                <a:spcPts val="3867"/>
              </a:lnSpc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“自行实现。挑战最大的是任务</a:t>
            </a:r>
            <a: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2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，初始时报了什么错，通过什么方式解决。”</a:t>
            </a:r>
            <a:endParaRPr lang="en-US" altLang="zh-CN" sz="2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  <a:p>
            <a:pPr marL="1893968" lvl="3" indent="-455609" defTabSz="410751" hangingPunct="0">
              <a:lnSpc>
                <a:spcPts val="3867"/>
              </a:lnSpc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“任务</a:t>
            </a:r>
            <a: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3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参考</a:t>
            </a:r>
            <a: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xxx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同学</a:t>
            </a:r>
            <a: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/xxx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网址。思考不出算法思路，探究后学习到了什么方法。”</a:t>
            </a:r>
            <a:endParaRPr lang="en-US" altLang="zh-CN" sz="2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  <a:p>
            <a:pPr marL="1436768" lvl="2" indent="-455609" defTabSz="410751" hangingPunct="0">
              <a:lnSpc>
                <a:spcPts val="3867"/>
              </a:lnSpc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</a:pP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各任务的成功运行截图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，示例（命名）如右：</a:t>
            </a:r>
            <a:endParaRPr lang="en-US" altLang="zh-CN" sz="2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  <a:p>
            <a:pPr marL="522368" indent="-455609" defTabSz="410751" hangingPunct="0">
              <a:lnSpc>
                <a:spcPts val="3867"/>
              </a:lnSpc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评分说明：</a:t>
            </a:r>
            <a:endParaRPr lang="en-US" altLang="zh-CN" sz="2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  <a:p>
            <a:pPr marL="979568" lvl="1" indent="-455609" defTabSz="410751" hangingPunct="0">
              <a:lnSpc>
                <a:spcPts val="3867"/>
              </a:lnSpc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</a:pP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占总评</a:t>
            </a:r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2</a:t>
            </a: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分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。当堂课后一周内提交得</a:t>
            </a:r>
            <a: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2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分。</a:t>
            </a:r>
            <a:endParaRPr lang="en-US" altLang="zh-CN" sz="2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  <a:p>
            <a:pPr marL="979568" lvl="1" indent="-455609" defTabSz="410751" hangingPunct="0">
              <a:lnSpc>
                <a:spcPts val="3867"/>
              </a:lnSpc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延误提交扣</a:t>
            </a:r>
            <a: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1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分，助教随机抽查发现没有实现</a:t>
            </a:r>
            <a:b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</a:b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或说明文档不完善，各扣</a:t>
            </a:r>
            <a: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1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分，扣完为止。</a:t>
            </a:r>
            <a:endParaRPr lang="en-US" altLang="zh-CN" sz="2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98C9877-B7B0-A743-9834-DC6DDBCDDAF6}"/>
              </a:ext>
            </a:extLst>
          </p:cNvPr>
          <p:cNvSpPr txBox="1"/>
          <p:nvPr/>
        </p:nvSpPr>
        <p:spPr>
          <a:xfrm>
            <a:off x="8929316" y="6410146"/>
            <a:ext cx="1728038" cy="37959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任务</a:t>
            </a:r>
            <a:r>
              <a:rPr kumimoji="0" lang="en-US" altLang="zh-CN" sz="1800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1_</a:t>
            </a:r>
            <a:r>
              <a:rPr kumimoji="0" lang="zh-CN" altLang="en-US" sz="1800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测试</a:t>
            </a:r>
            <a:r>
              <a:rPr kumimoji="0" lang="en-US" altLang="zh-CN" sz="1800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1.jpg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E1E17A92-A33A-584D-97D1-A9434BD774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9554" y="4328864"/>
            <a:ext cx="4189391" cy="2027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6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78524" y="230990"/>
            <a:ext cx="104745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提醒</a:t>
            </a:r>
            <a:endParaRPr lang="en-US" altLang="zh-CN" sz="32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0ADB6-F4C4-4E93-8022-F8C06E675D05}" type="slidenum">
              <a:rPr lang="x-none" smtClean="0"/>
              <a:t>9</a:t>
            </a:fld>
            <a:endParaRPr lang="x-none"/>
          </a:p>
        </p:txBody>
      </p:sp>
      <p:pic>
        <p:nvPicPr>
          <p:cNvPr id="31" name="图片 3" descr="中山大学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3090" y="187960"/>
            <a:ext cx="986790" cy="986790"/>
          </a:xfrm>
          <a:prstGeom prst="rect">
            <a:avLst/>
          </a:prstGeom>
        </p:spPr>
      </p:pic>
      <p:cxnSp>
        <p:nvCxnSpPr>
          <p:cNvPr id="34" name="直接连接符 12"/>
          <p:cNvCxnSpPr/>
          <p:nvPr/>
        </p:nvCxnSpPr>
        <p:spPr>
          <a:xfrm>
            <a:off x="278524" y="823793"/>
            <a:ext cx="10434969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14"/>
          <p:cNvCxnSpPr/>
          <p:nvPr/>
        </p:nvCxnSpPr>
        <p:spPr>
          <a:xfrm>
            <a:off x="278524" y="6410038"/>
            <a:ext cx="10389476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B5FD0523-1249-A747-821F-30DA189204FE}"/>
              </a:ext>
            </a:extLst>
          </p:cNvPr>
          <p:cNvSpPr txBox="1"/>
          <p:nvPr/>
        </p:nvSpPr>
        <p:spPr>
          <a:xfrm>
            <a:off x="278524" y="1175586"/>
            <a:ext cx="7988728" cy="807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742950" marR="0" lvl="0" indent="-648000" defTabSz="584200" eaLnBrk="1" fontAlgn="auto" latinLnBrk="0" hangingPunct="0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下周的实验课算第一次上机作业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226DAB2-7CD2-2D84-7564-F16C2CCAB2FC}"/>
              </a:ext>
            </a:extLst>
          </p:cNvPr>
          <p:cNvSpPr txBox="1"/>
          <p:nvPr/>
        </p:nvSpPr>
        <p:spPr>
          <a:xfrm>
            <a:off x="636226" y="2221121"/>
            <a:ext cx="10077267" cy="807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742950" marR="0" indent="-648000" algn="l" defTabSz="584200" rtl="0" fontAlgn="auto" latinLnBrk="0" hangingPunct="0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70000"/>
              <a:buFont typeface="Wingdings" panose="05000000000000000000" pitchFamily="2" charset="2"/>
              <a:buChar char="l"/>
              <a:tabLst/>
            </a:pPr>
            <a:r>
              <a:rPr lang="zh-CN" altLang="en-US" sz="24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这周可以先熟悉一下：</a:t>
            </a: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评分说明和提交方法</a:t>
            </a:r>
            <a:endParaRPr kumimoji="0" lang="en-US" altLang="zh-CN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70630203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GVlMWFkYjY0NjRmM2I4NDBhZjQxMTM2NWFhYTRlZTA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中山大学PPT自制简易模板</Template>
  <TotalTime>609</TotalTime>
  <Words>1262</Words>
  <Application>Microsoft Macintosh PowerPoint</Application>
  <PresentationFormat>宽屏</PresentationFormat>
  <Paragraphs>160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-apple-system</vt:lpstr>
      <vt:lpstr>DengXian</vt:lpstr>
      <vt:lpstr>DengXian</vt:lpstr>
      <vt:lpstr>微软雅黑</vt:lpstr>
      <vt:lpstr>Arial</vt:lpstr>
      <vt:lpstr>Calibri</vt:lpstr>
      <vt:lpstr>Calibri Light</vt:lpstr>
      <vt:lpstr>Times New Roman</vt:lpstr>
      <vt:lpstr>Wingdings</vt:lpstr>
      <vt:lpstr>Office Theme</vt:lpstr>
      <vt:lpstr>数据结构与算法实验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大标题</dc:title>
  <dc:creator>Zhenhui PENG</dc:creator>
  <cp:lastModifiedBy>Zhenhui PENG</cp:lastModifiedBy>
  <cp:revision>62</cp:revision>
  <cp:lastPrinted>2022-06-14T02:53:00Z</cp:lastPrinted>
  <dcterms:created xsi:type="dcterms:W3CDTF">2021-12-09T09:54:00Z</dcterms:created>
  <dcterms:modified xsi:type="dcterms:W3CDTF">2023-08-29T07:45:53Z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186B9912A2654AF9B42F4C083EE4C84A</vt:lpwstr>
  </property>
  <property fmtid="{D5CDD505-2E9C-101B-9397-08002B2CF9AE}" pid="3" name="KSOProductBuildVer">
    <vt:lpwstr>2052-11.1.0.12302</vt:lpwstr>
  </property>
</Properties>
</file>